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1" r:id="rId1"/>
  </p:sldMasterIdLst>
  <p:notesMasterIdLst>
    <p:notesMasterId r:id="rId38"/>
  </p:notesMasterIdLst>
  <p:sldIdLst>
    <p:sldId id="257" r:id="rId2"/>
    <p:sldId id="285" r:id="rId3"/>
    <p:sldId id="258" r:id="rId4"/>
    <p:sldId id="262" r:id="rId5"/>
    <p:sldId id="263" r:id="rId6"/>
    <p:sldId id="286" r:id="rId7"/>
    <p:sldId id="264" r:id="rId8"/>
    <p:sldId id="288" r:id="rId9"/>
    <p:sldId id="266" r:id="rId10"/>
    <p:sldId id="267" r:id="rId11"/>
    <p:sldId id="268" r:id="rId12"/>
    <p:sldId id="291" r:id="rId13"/>
    <p:sldId id="290" r:id="rId14"/>
    <p:sldId id="292" r:id="rId15"/>
    <p:sldId id="293" r:id="rId16"/>
    <p:sldId id="270" r:id="rId17"/>
    <p:sldId id="271" r:id="rId18"/>
    <p:sldId id="272" r:id="rId19"/>
    <p:sldId id="273" r:id="rId20"/>
    <p:sldId id="274" r:id="rId21"/>
    <p:sldId id="275" r:id="rId22"/>
    <p:sldId id="276" r:id="rId23"/>
    <p:sldId id="277" r:id="rId24"/>
    <p:sldId id="300" r:id="rId25"/>
    <p:sldId id="278" r:id="rId26"/>
    <p:sldId id="294" r:id="rId27"/>
    <p:sldId id="298" r:id="rId28"/>
    <p:sldId id="303" r:id="rId29"/>
    <p:sldId id="295" r:id="rId30"/>
    <p:sldId id="296" r:id="rId31"/>
    <p:sldId id="280" r:id="rId32"/>
    <p:sldId id="297" r:id="rId33"/>
    <p:sldId id="282" r:id="rId34"/>
    <p:sldId id="302" r:id="rId35"/>
    <p:sldId id="283" r:id="rId36"/>
    <p:sldId id="284" r:id="rId37"/>
  </p:sldIdLst>
  <p:sldSz cx="12192000" cy="6858000"/>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varScale="1">
        <p:scale>
          <a:sx n="86" d="100"/>
          <a:sy n="86" d="100"/>
        </p:scale>
        <p:origin x="514" y="5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presProps" Target="presProps.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tableStyles" Target="tableStyle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6434"/>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idx="1"/>
          </p:nvPr>
        </p:nvSpPr>
        <p:spPr>
          <a:xfrm>
            <a:off x="3970938" y="0"/>
            <a:ext cx="3037840" cy="466434"/>
          </a:xfrm>
          <a:prstGeom prst="rect">
            <a:avLst/>
          </a:prstGeom>
        </p:spPr>
        <p:txBody>
          <a:bodyPr vert="horz" lIns="93177" tIns="46589" rIns="93177" bIns="46589" rtlCol="0"/>
          <a:lstStyle>
            <a:lvl1pPr algn="r">
              <a:defRPr sz="1200"/>
            </a:lvl1pPr>
          </a:lstStyle>
          <a:p>
            <a:fld id="{B1F3BE63-0E03-4EDF-8937-16D9790E1A07}" type="datetimeFigureOut">
              <a:rPr lang="en-US" smtClean="0"/>
              <a:t>8/12/2022</a:t>
            </a:fld>
            <a:endParaRPr lang="en-US" dirty="0"/>
          </a:p>
        </p:txBody>
      </p:sp>
      <p:sp>
        <p:nvSpPr>
          <p:cNvPr id="4" name="Slide Image Placeholder 3"/>
          <p:cNvSpPr>
            <a:spLocks noGrp="1" noRot="1" noChangeAspect="1"/>
          </p:cNvSpPr>
          <p:nvPr>
            <p:ph type="sldImg" idx="2"/>
          </p:nvPr>
        </p:nvSpPr>
        <p:spPr>
          <a:xfrm>
            <a:off x="717550" y="1162050"/>
            <a:ext cx="5575300" cy="3136900"/>
          </a:xfrm>
          <a:prstGeom prst="rect">
            <a:avLst/>
          </a:prstGeom>
          <a:noFill/>
          <a:ln w="12700">
            <a:solidFill>
              <a:prstClr val="black"/>
            </a:solidFill>
          </a:ln>
        </p:spPr>
        <p:txBody>
          <a:bodyPr vert="horz" lIns="93177" tIns="46589" rIns="93177" bIns="46589" rtlCol="0" anchor="ctr"/>
          <a:lstStyle/>
          <a:p>
            <a:endParaRPr lang="en-US" dirty="0"/>
          </a:p>
        </p:txBody>
      </p:sp>
      <p:sp>
        <p:nvSpPr>
          <p:cNvPr id="5" name="Notes Placeholder 4"/>
          <p:cNvSpPr>
            <a:spLocks noGrp="1"/>
          </p:cNvSpPr>
          <p:nvPr>
            <p:ph type="body" sz="quarter" idx="3"/>
          </p:nvPr>
        </p:nvSpPr>
        <p:spPr>
          <a:xfrm>
            <a:off x="701040" y="4473892"/>
            <a:ext cx="5608320" cy="3660458"/>
          </a:xfrm>
          <a:prstGeom prst="rect">
            <a:avLst/>
          </a:prstGeom>
        </p:spPr>
        <p:txBody>
          <a:bodyPr vert="horz" lIns="93177" tIns="46589" rIns="93177" bIns="46589"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3037840" cy="466433"/>
          </a:xfrm>
          <a:prstGeom prst="rect">
            <a:avLst/>
          </a:prstGeom>
        </p:spPr>
        <p:txBody>
          <a:bodyPr vert="horz" lIns="93177" tIns="46589" rIns="93177" bIns="46589"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0938" y="8829967"/>
            <a:ext cx="3037840" cy="466433"/>
          </a:xfrm>
          <a:prstGeom prst="rect">
            <a:avLst/>
          </a:prstGeom>
        </p:spPr>
        <p:txBody>
          <a:bodyPr vert="horz" lIns="93177" tIns="46589" rIns="93177" bIns="46589" rtlCol="0" anchor="b"/>
          <a:lstStyle>
            <a:lvl1pPr algn="r">
              <a:defRPr sz="1200"/>
            </a:lvl1pPr>
          </a:lstStyle>
          <a:p>
            <a:fld id="{E4CDDBD4-BA1E-44CD-AB01-F25D0D0D4619}" type="slidenum">
              <a:rPr lang="en-US" smtClean="0"/>
              <a:t>‹#›</a:t>
            </a:fld>
            <a:endParaRPr lang="en-US" dirty="0"/>
          </a:p>
        </p:txBody>
      </p:sp>
    </p:spTree>
    <p:extLst>
      <p:ext uri="{BB962C8B-B14F-4D97-AF65-F5344CB8AC3E}">
        <p14:creationId xmlns:p14="http://schemas.microsoft.com/office/powerpoint/2010/main" val="153027137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1</a:t>
            </a:fld>
            <a:endParaRPr lang="en-US" dirty="0"/>
          </a:p>
        </p:txBody>
      </p:sp>
    </p:spTree>
    <p:extLst>
      <p:ext uri="{BB962C8B-B14F-4D97-AF65-F5344CB8AC3E}">
        <p14:creationId xmlns:p14="http://schemas.microsoft.com/office/powerpoint/2010/main" val="45120583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3</a:t>
            </a:fld>
            <a:endParaRPr lang="en-US" dirty="0"/>
          </a:p>
        </p:txBody>
      </p:sp>
    </p:spTree>
    <p:extLst>
      <p:ext uri="{BB962C8B-B14F-4D97-AF65-F5344CB8AC3E}">
        <p14:creationId xmlns:p14="http://schemas.microsoft.com/office/powerpoint/2010/main" val="217715555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4</a:t>
            </a:fld>
            <a:endParaRPr lang="en-US" dirty="0"/>
          </a:p>
        </p:txBody>
      </p:sp>
    </p:spTree>
    <p:extLst>
      <p:ext uri="{BB962C8B-B14F-4D97-AF65-F5344CB8AC3E}">
        <p14:creationId xmlns:p14="http://schemas.microsoft.com/office/powerpoint/2010/main" val="144648941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5</a:t>
            </a:fld>
            <a:endParaRPr lang="en-US" dirty="0"/>
          </a:p>
        </p:txBody>
      </p:sp>
    </p:spTree>
    <p:extLst>
      <p:ext uri="{BB962C8B-B14F-4D97-AF65-F5344CB8AC3E}">
        <p14:creationId xmlns:p14="http://schemas.microsoft.com/office/powerpoint/2010/main" val="187675781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7</a:t>
            </a:fld>
            <a:endParaRPr lang="en-US" dirty="0"/>
          </a:p>
        </p:txBody>
      </p:sp>
    </p:spTree>
    <p:extLst>
      <p:ext uri="{BB962C8B-B14F-4D97-AF65-F5344CB8AC3E}">
        <p14:creationId xmlns:p14="http://schemas.microsoft.com/office/powerpoint/2010/main" val="405138660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605954-07F7-419B-AA4C-F547484A3207}" type="slidenum">
              <a:rPr lang="en-US" smtClean="0"/>
              <a:t>8</a:t>
            </a:fld>
            <a:endParaRPr lang="en-US" dirty="0"/>
          </a:p>
        </p:txBody>
      </p:sp>
    </p:spTree>
    <p:extLst>
      <p:ext uri="{BB962C8B-B14F-4D97-AF65-F5344CB8AC3E}">
        <p14:creationId xmlns:p14="http://schemas.microsoft.com/office/powerpoint/2010/main" val="130616686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9</a:t>
            </a:fld>
            <a:endParaRPr lang="en-US" dirty="0"/>
          </a:p>
        </p:txBody>
      </p:sp>
    </p:spTree>
    <p:extLst>
      <p:ext uri="{BB962C8B-B14F-4D97-AF65-F5344CB8AC3E}">
        <p14:creationId xmlns:p14="http://schemas.microsoft.com/office/powerpoint/2010/main" val="277111459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10</a:t>
            </a:fld>
            <a:endParaRPr lang="en-US" dirty="0"/>
          </a:p>
        </p:txBody>
      </p:sp>
    </p:spTree>
    <p:extLst>
      <p:ext uri="{BB962C8B-B14F-4D97-AF65-F5344CB8AC3E}">
        <p14:creationId xmlns:p14="http://schemas.microsoft.com/office/powerpoint/2010/main" val="371693164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16</a:t>
            </a:fld>
            <a:endParaRPr lang="en-US" dirty="0"/>
          </a:p>
        </p:txBody>
      </p:sp>
    </p:spTree>
    <p:extLst>
      <p:ext uri="{BB962C8B-B14F-4D97-AF65-F5344CB8AC3E}">
        <p14:creationId xmlns:p14="http://schemas.microsoft.com/office/powerpoint/2010/main" val="217859679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17</a:t>
            </a:fld>
            <a:endParaRPr lang="en-US" dirty="0"/>
          </a:p>
        </p:txBody>
      </p:sp>
    </p:spTree>
    <p:extLst>
      <p:ext uri="{BB962C8B-B14F-4D97-AF65-F5344CB8AC3E}">
        <p14:creationId xmlns:p14="http://schemas.microsoft.com/office/powerpoint/2010/main" val="20290027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18</a:t>
            </a:fld>
            <a:endParaRPr lang="en-US" dirty="0"/>
          </a:p>
        </p:txBody>
      </p:sp>
    </p:spTree>
    <p:extLst>
      <p:ext uri="{BB962C8B-B14F-4D97-AF65-F5344CB8AC3E}">
        <p14:creationId xmlns:p14="http://schemas.microsoft.com/office/powerpoint/2010/main" val="162371245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19</a:t>
            </a:fld>
            <a:endParaRPr lang="en-US" dirty="0"/>
          </a:p>
        </p:txBody>
      </p:sp>
    </p:spTree>
    <p:extLst>
      <p:ext uri="{BB962C8B-B14F-4D97-AF65-F5344CB8AC3E}">
        <p14:creationId xmlns:p14="http://schemas.microsoft.com/office/powerpoint/2010/main" val="2780860627"/>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20</a:t>
            </a:fld>
            <a:endParaRPr lang="en-US" dirty="0"/>
          </a:p>
        </p:txBody>
      </p:sp>
    </p:spTree>
    <p:extLst>
      <p:ext uri="{BB962C8B-B14F-4D97-AF65-F5344CB8AC3E}">
        <p14:creationId xmlns:p14="http://schemas.microsoft.com/office/powerpoint/2010/main" val="382214817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21</a:t>
            </a:fld>
            <a:endParaRPr lang="en-US" dirty="0"/>
          </a:p>
        </p:txBody>
      </p:sp>
    </p:spTree>
    <p:extLst>
      <p:ext uri="{BB962C8B-B14F-4D97-AF65-F5344CB8AC3E}">
        <p14:creationId xmlns:p14="http://schemas.microsoft.com/office/powerpoint/2010/main" val="815405520"/>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22</a:t>
            </a:fld>
            <a:endParaRPr lang="en-US" dirty="0"/>
          </a:p>
        </p:txBody>
      </p:sp>
    </p:spTree>
    <p:extLst>
      <p:ext uri="{BB962C8B-B14F-4D97-AF65-F5344CB8AC3E}">
        <p14:creationId xmlns:p14="http://schemas.microsoft.com/office/powerpoint/2010/main" val="3868043162"/>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23</a:t>
            </a:fld>
            <a:endParaRPr lang="en-US" dirty="0"/>
          </a:p>
        </p:txBody>
      </p:sp>
    </p:spTree>
    <p:extLst>
      <p:ext uri="{BB962C8B-B14F-4D97-AF65-F5344CB8AC3E}">
        <p14:creationId xmlns:p14="http://schemas.microsoft.com/office/powerpoint/2010/main" val="111953457"/>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25</a:t>
            </a:fld>
            <a:endParaRPr lang="en-US" dirty="0"/>
          </a:p>
        </p:txBody>
      </p:sp>
    </p:spTree>
    <p:extLst>
      <p:ext uri="{BB962C8B-B14F-4D97-AF65-F5344CB8AC3E}">
        <p14:creationId xmlns:p14="http://schemas.microsoft.com/office/powerpoint/2010/main" val="245320795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31</a:t>
            </a:fld>
            <a:endParaRPr lang="en-US" dirty="0"/>
          </a:p>
        </p:txBody>
      </p:sp>
    </p:spTree>
    <p:extLst>
      <p:ext uri="{BB962C8B-B14F-4D97-AF65-F5344CB8AC3E}">
        <p14:creationId xmlns:p14="http://schemas.microsoft.com/office/powerpoint/2010/main" val="2779729622"/>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32</a:t>
            </a:fld>
            <a:endParaRPr lang="en-US" dirty="0"/>
          </a:p>
        </p:txBody>
      </p:sp>
    </p:spTree>
    <p:extLst>
      <p:ext uri="{BB962C8B-B14F-4D97-AF65-F5344CB8AC3E}">
        <p14:creationId xmlns:p14="http://schemas.microsoft.com/office/powerpoint/2010/main" val="305338014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33</a:t>
            </a:fld>
            <a:endParaRPr lang="en-US" dirty="0"/>
          </a:p>
        </p:txBody>
      </p:sp>
    </p:spTree>
    <p:extLst>
      <p:ext uri="{BB962C8B-B14F-4D97-AF65-F5344CB8AC3E}">
        <p14:creationId xmlns:p14="http://schemas.microsoft.com/office/powerpoint/2010/main" val="1778559183"/>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35</a:t>
            </a:fld>
            <a:endParaRPr lang="en-US" dirty="0"/>
          </a:p>
        </p:txBody>
      </p:sp>
    </p:spTree>
    <p:extLst>
      <p:ext uri="{BB962C8B-B14F-4D97-AF65-F5344CB8AC3E}">
        <p14:creationId xmlns:p14="http://schemas.microsoft.com/office/powerpoint/2010/main" val="3998313520"/>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E6DC1F-7724-4115-86A0-C22245DC702A}" type="slidenum">
              <a:rPr lang="en-US" smtClean="0"/>
              <a:t>36</a:t>
            </a:fld>
            <a:endParaRPr lang="en-US" dirty="0"/>
          </a:p>
        </p:txBody>
      </p:sp>
    </p:spTree>
    <p:extLst>
      <p:ext uri="{BB962C8B-B14F-4D97-AF65-F5344CB8AC3E}">
        <p14:creationId xmlns:p14="http://schemas.microsoft.com/office/powerpoint/2010/main" val="2607271490"/>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16934" y="0"/>
            <a:ext cx="12231160" cy="6856214"/>
            <a:chOff x="-16934" y="0"/>
            <a:chExt cx="12231160" cy="6856214"/>
          </a:xfrm>
        </p:grpSpPr>
        <p:pic>
          <p:nvPicPr>
            <p:cNvPr id="16" name="Picture 15" descr="HD-PanelTitleR1.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6" name="Rectangle 25"/>
            <p:cNvSpPr/>
            <p:nvPr/>
          </p:nvSpPr>
          <p:spPr>
            <a:xfrm>
              <a:off x="2328332" y="1540931"/>
              <a:ext cx="7543802" cy="3835401"/>
            </a:xfrm>
            <a:prstGeom prst="rect">
              <a:avLst/>
            </a:prstGeom>
            <a:noFill/>
            <a:ln w="15875">
              <a:miter lim="800000"/>
            </a:ln>
          </p:spPr>
          <p:style>
            <a:lnRef idx="1">
              <a:schemeClr val="accent1"/>
            </a:lnRef>
            <a:fillRef idx="3">
              <a:schemeClr val="accent1"/>
            </a:fillRef>
            <a:effectRef idx="2">
              <a:schemeClr val="accent1"/>
            </a:effectRef>
            <a:fontRef idx="minor">
              <a:schemeClr val="lt1"/>
            </a:fontRef>
          </p:style>
        </p:sp>
        <p:pic>
          <p:nvPicPr>
            <p:cNvPr id="17" name="Picture 16" descr="HDRibbonTitle-UniformTrim.png"/>
            <p:cNvPicPr>
              <a:picLocks noChangeAspect="1"/>
            </p:cNvPicPr>
            <p:nvPr/>
          </p:nvPicPr>
          <p:blipFill rotWithShape="1">
            <a:blip r:embed="rId3">
              <a:extLst>
                <a:ext uri="{28A0092B-C50C-407E-A947-70E740481C1C}">
                  <a14:useLocalDpi xmlns:a14="http://schemas.microsoft.com/office/drawing/2010/main" val="0"/>
                </a:ext>
              </a:extLst>
            </a:blip>
            <a:srcRect/>
            <a:stretch/>
          </p:blipFill>
          <p:spPr>
            <a:xfrm>
              <a:off x="-16934" y="3147609"/>
              <a:ext cx="2478024" cy="612648"/>
            </a:xfrm>
            <a:prstGeom prst="rect">
              <a:avLst/>
            </a:prstGeom>
          </p:spPr>
        </p:pic>
        <p:pic>
          <p:nvPicPr>
            <p:cNvPr id="20" name="Picture 19" descr="HDRibbonTitle-UniformTrim.png"/>
            <p:cNvPicPr>
              <a:picLocks noChangeAspect="1"/>
            </p:cNvPicPr>
            <p:nvPr/>
          </p:nvPicPr>
          <p:blipFill rotWithShape="1">
            <a:blip r:embed="rId3">
              <a:extLst>
                <a:ext uri="{28A0092B-C50C-407E-A947-70E740481C1C}">
                  <a14:useLocalDpi xmlns:a14="http://schemas.microsoft.com/office/drawing/2010/main" val="0"/>
                </a:ext>
              </a:extLst>
            </a:blip>
            <a:srcRect/>
            <a:stretch/>
          </p:blipFill>
          <p:spPr>
            <a:xfrm>
              <a:off x="9736202" y="3147609"/>
              <a:ext cx="2478024" cy="612648"/>
            </a:xfrm>
            <a:prstGeom prst="rect">
              <a:avLst/>
            </a:prstGeom>
          </p:spPr>
        </p:pic>
      </p:grpSp>
      <p:sp>
        <p:nvSpPr>
          <p:cNvPr id="2" name="Title 1"/>
          <p:cNvSpPr>
            <a:spLocks noGrp="1"/>
          </p:cNvSpPr>
          <p:nvPr>
            <p:ph type="ctrTitle"/>
          </p:nvPr>
        </p:nvSpPr>
        <p:spPr>
          <a:xfrm>
            <a:off x="2692398" y="1871131"/>
            <a:ext cx="6815669" cy="1515533"/>
          </a:xfrm>
        </p:spPr>
        <p:txBody>
          <a:bodyPr anchor="b">
            <a:noAutofit/>
          </a:bodyPr>
          <a:lstStyle>
            <a:lvl1pPr algn="ctr">
              <a:defRPr sz="5400">
                <a:effectLst/>
              </a:defRPr>
            </a:lvl1pPr>
          </a:lstStyle>
          <a:p>
            <a:r>
              <a:rPr lang="en-US"/>
              <a:t>Click to edit Master title style</a:t>
            </a:r>
            <a:endParaRPr lang="en-US" dirty="0"/>
          </a:p>
        </p:txBody>
      </p:sp>
      <p:sp>
        <p:nvSpPr>
          <p:cNvPr id="3" name="Subtitle 2"/>
          <p:cNvSpPr>
            <a:spLocks noGrp="1"/>
          </p:cNvSpPr>
          <p:nvPr>
            <p:ph type="subTitle" idx="1"/>
          </p:nvPr>
        </p:nvSpPr>
        <p:spPr>
          <a:xfrm>
            <a:off x="2692398" y="3657597"/>
            <a:ext cx="6815669" cy="1320802"/>
          </a:xfrm>
        </p:spPr>
        <p:txBody>
          <a:bodyPr anchor="t">
            <a:normAutofit/>
          </a:bodyPr>
          <a:lstStyle>
            <a:lvl1pPr marL="0" indent="0" algn="ctr">
              <a:buNone/>
              <a:defRPr sz="2100">
                <a:solidFill>
                  <a:schemeClr val="tx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a:xfrm>
            <a:off x="7983232" y="5037663"/>
            <a:ext cx="897467" cy="279400"/>
          </a:xfrm>
        </p:spPr>
        <p:txBody>
          <a:bodyPr/>
          <a:lstStyle/>
          <a:p>
            <a:fld id="{F53041A2-E95C-429B-AD60-6BB8B03213B7}" type="datetimeFigureOut">
              <a:rPr lang="en-US" smtClean="0"/>
              <a:t>8/12/2022</a:t>
            </a:fld>
            <a:endParaRPr lang="en-US" dirty="0"/>
          </a:p>
        </p:txBody>
      </p:sp>
      <p:sp>
        <p:nvSpPr>
          <p:cNvPr id="5" name="Footer Placeholder 4"/>
          <p:cNvSpPr>
            <a:spLocks noGrp="1"/>
          </p:cNvSpPr>
          <p:nvPr>
            <p:ph type="ftr" sz="quarter" idx="11"/>
          </p:nvPr>
        </p:nvSpPr>
        <p:spPr>
          <a:xfrm>
            <a:off x="2692397" y="5037663"/>
            <a:ext cx="5214635" cy="279400"/>
          </a:xfrm>
        </p:spPr>
        <p:txBody>
          <a:bodyPr/>
          <a:lstStyle/>
          <a:p>
            <a:endParaRPr lang="en-US" dirty="0"/>
          </a:p>
        </p:txBody>
      </p:sp>
      <p:sp>
        <p:nvSpPr>
          <p:cNvPr id="6" name="Slide Number Placeholder 5"/>
          <p:cNvSpPr>
            <a:spLocks noGrp="1"/>
          </p:cNvSpPr>
          <p:nvPr>
            <p:ph type="sldNum" sz="quarter" idx="12"/>
          </p:nvPr>
        </p:nvSpPr>
        <p:spPr>
          <a:xfrm>
            <a:off x="8956900" y="5037663"/>
            <a:ext cx="551167" cy="279400"/>
          </a:xfrm>
        </p:spPr>
        <p:txBody>
          <a:bodyPr/>
          <a:lstStyle/>
          <a:p>
            <a:fld id="{FFF3778B-7C2A-48B9-B49D-8E70027A3C84}" type="slidenum">
              <a:rPr lang="en-US" smtClean="0"/>
              <a:t>‹#›</a:t>
            </a:fld>
            <a:endParaRPr lang="en-US" dirty="0"/>
          </a:p>
        </p:txBody>
      </p:sp>
      <p:cxnSp>
        <p:nvCxnSpPr>
          <p:cNvPr id="15" name="Straight Connector 14"/>
          <p:cNvCxnSpPr/>
          <p:nvPr/>
        </p:nvCxnSpPr>
        <p:spPr>
          <a:xfrm>
            <a:off x="2692399" y="3522131"/>
            <a:ext cx="6815668" cy="0"/>
          </a:xfrm>
          <a:prstGeom prst="line">
            <a:avLst/>
          </a:prstGeom>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88001361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cxnSp>
        <p:nvCxnSpPr>
          <p:cNvPr id="7" name="Straight Connector 6"/>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FFF3778B-7C2A-48B9-B49D-8E70027A3C84}" type="slidenum">
              <a:rPr lang="en-US" smtClean="0"/>
              <a:t>‹#›</a:t>
            </a:fld>
            <a:endParaRPr lang="en-US" dirty="0"/>
          </a:p>
        </p:txBody>
      </p:sp>
    </p:spTree>
    <p:extLst>
      <p:ext uri="{BB962C8B-B14F-4D97-AF65-F5344CB8AC3E}">
        <p14:creationId xmlns:p14="http://schemas.microsoft.com/office/powerpoint/2010/main" val="268514043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2015069" y="1752606"/>
            <a:ext cx="8158688" cy="1822514"/>
          </a:xfrm>
        </p:spPr>
        <p:txBody>
          <a:bodyPr anchor="b">
            <a:normAutofit/>
          </a:bodyPr>
          <a:lstStyle>
            <a:lvl1pPr algn="ctr">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2015067" y="3846051"/>
            <a:ext cx="8158690" cy="954547"/>
          </a:xfrm>
        </p:spPr>
        <p:txBody>
          <a:bodyPr anchor="t">
            <a:normAutofit/>
          </a:bodyPr>
          <a:lstStyle>
            <a:lvl1pPr marL="0" indent="0" algn="ctr">
              <a:buNone/>
              <a:defRPr sz="24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FFF3778B-7C2A-48B9-B49D-8E70027A3C84}" type="slidenum">
              <a:rPr lang="en-US" smtClean="0"/>
              <a:t>‹#›</a:t>
            </a:fld>
            <a:endParaRPr lang="en-US" dirty="0"/>
          </a:p>
        </p:txBody>
      </p:sp>
      <p:cxnSp>
        <p:nvCxnSpPr>
          <p:cNvPr id="16" name="Straight Connector 15"/>
          <p:cNvCxnSpPr/>
          <p:nvPr/>
        </p:nvCxnSpPr>
        <p:spPr>
          <a:xfrm>
            <a:off x="2012723" y="3710585"/>
            <a:ext cx="8163380"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32188312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cxnSp>
        <p:nvCxnSpPr>
          <p:cNvPr id="8" name="Straight Connector 7"/>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1298448" y="2560320"/>
            <a:ext cx="4718304" cy="3310128"/>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81344" y="2560320"/>
            <a:ext cx="4718304" cy="3310128"/>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FFF3778B-7C2A-48B9-B49D-8E70027A3C84}" type="slidenum">
              <a:rPr lang="en-US" smtClean="0"/>
              <a:t>‹#›</a:t>
            </a:fld>
            <a:endParaRPr lang="en-US" dirty="0"/>
          </a:p>
        </p:txBody>
      </p:sp>
    </p:spTree>
    <p:extLst>
      <p:ext uri="{BB962C8B-B14F-4D97-AF65-F5344CB8AC3E}">
        <p14:creationId xmlns:p14="http://schemas.microsoft.com/office/powerpoint/2010/main" val="215374716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1295400" y="2658533"/>
            <a:ext cx="4718304" cy="576262"/>
          </a:xfrm>
        </p:spPr>
        <p:txBody>
          <a:bodyPr anchor="b">
            <a:noAutofit/>
          </a:bodyPr>
          <a:lstStyle>
            <a:lvl1pPr marL="0" indent="0">
              <a:spcBef>
                <a:spcPts val="672"/>
              </a:spcBef>
              <a:spcAft>
                <a:spcPts val="600"/>
              </a:spcAft>
              <a:buNone/>
              <a:defRPr sz="28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295400" y="3243262"/>
            <a:ext cx="4718304" cy="2632605"/>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80670" y="2658533"/>
            <a:ext cx="4718304" cy="576262"/>
          </a:xfrm>
        </p:spPr>
        <p:txBody>
          <a:bodyPr anchor="b">
            <a:noAutofit/>
          </a:bodyPr>
          <a:lstStyle>
            <a:lvl1pPr marL="0" indent="0">
              <a:spcBef>
                <a:spcPts val="672"/>
              </a:spcBef>
              <a:spcAft>
                <a:spcPts val="600"/>
              </a:spcAft>
              <a:buNone/>
              <a:defRPr sz="28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80670" y="3243262"/>
            <a:ext cx="4718304" cy="2632605"/>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FFF3778B-7C2A-48B9-B49D-8E70027A3C84}" type="slidenum">
              <a:rPr lang="en-US" smtClean="0"/>
              <a:t>‹#›</a:t>
            </a:fld>
            <a:endParaRPr lang="en-US" dirty="0"/>
          </a:p>
        </p:txBody>
      </p:sp>
      <p:cxnSp>
        <p:nvCxnSpPr>
          <p:cNvPr id="18" name="Straight Connector 17"/>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58706833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FFF3778B-7C2A-48B9-B49D-8E70027A3C84}" type="slidenum">
              <a:rPr lang="en-US" smtClean="0"/>
              <a:t>‹#›</a:t>
            </a:fld>
            <a:endParaRPr lang="en-US" dirty="0"/>
          </a:p>
        </p:txBody>
      </p:sp>
      <p:cxnSp>
        <p:nvCxnSpPr>
          <p:cNvPr id="14" name="Straight Connector 13"/>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32737625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FFF3778B-7C2A-48B9-B49D-8E70027A3C84}" type="slidenum">
              <a:rPr lang="en-US" smtClean="0"/>
              <a:t>‹#›</a:t>
            </a:fld>
            <a:endParaRPr lang="en-US" dirty="0"/>
          </a:p>
        </p:txBody>
      </p:sp>
    </p:spTree>
    <p:extLst>
      <p:ext uri="{BB962C8B-B14F-4D97-AF65-F5344CB8AC3E}">
        <p14:creationId xmlns:p14="http://schemas.microsoft.com/office/powerpoint/2010/main" val="254920806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293811" y="1388534"/>
            <a:ext cx="3718455" cy="1371600"/>
          </a:xfrm>
        </p:spPr>
        <p:txBody>
          <a:bodyPr anchor="b">
            <a:normAutofit/>
          </a:bodyPr>
          <a:lstStyle>
            <a:lvl1pPr algn="ctr">
              <a:defRPr sz="2400" b="0"/>
            </a:lvl1pPr>
          </a:lstStyle>
          <a:p>
            <a:r>
              <a:rPr lang="en-US"/>
              <a:t>Click to edit Master title style</a:t>
            </a:r>
            <a:endParaRPr lang="en-US" dirty="0"/>
          </a:p>
        </p:txBody>
      </p:sp>
      <p:sp>
        <p:nvSpPr>
          <p:cNvPr id="3" name="Content Placeholder 2"/>
          <p:cNvSpPr>
            <a:spLocks noGrp="1"/>
          </p:cNvSpPr>
          <p:nvPr>
            <p:ph idx="1"/>
          </p:nvPr>
        </p:nvSpPr>
        <p:spPr>
          <a:xfrm>
            <a:off x="5418668" y="982131"/>
            <a:ext cx="5469466" cy="4893735"/>
          </a:xfrm>
        </p:spPr>
        <p:txBody>
          <a:bodyPr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293811" y="3031065"/>
            <a:ext cx="3718455" cy="2438404"/>
          </a:xfrm>
        </p:spPr>
        <p:txBody>
          <a:bodyPr anchor="t">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FFF3778B-7C2A-48B9-B49D-8E70027A3C84}" type="slidenum">
              <a:rPr lang="en-US" smtClean="0"/>
              <a:t>‹#›</a:t>
            </a:fld>
            <a:endParaRPr lang="en-US" dirty="0"/>
          </a:p>
        </p:txBody>
      </p:sp>
      <p:cxnSp>
        <p:nvCxnSpPr>
          <p:cNvPr id="16" name="Straight Connector 15"/>
          <p:cNvCxnSpPr/>
          <p:nvPr/>
        </p:nvCxnSpPr>
        <p:spPr>
          <a:xfrm>
            <a:off x="1396169" y="2912533"/>
            <a:ext cx="35144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02175716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295399" y="1883832"/>
            <a:ext cx="6241816" cy="1371600"/>
          </a:xfrm>
        </p:spPr>
        <p:txBody>
          <a:bodyPr anchor="b">
            <a:normAutofit/>
          </a:bodyPr>
          <a:lstStyle>
            <a:lvl1pPr algn="ctr">
              <a:defRPr sz="2800" b="0"/>
            </a:lvl1pPr>
          </a:lstStyle>
          <a:p>
            <a:r>
              <a:rPr lang="en-US"/>
              <a:t>Click to edit Master title style</a:t>
            </a:r>
            <a:endParaRPr lang="en-US" dirty="0"/>
          </a:p>
        </p:txBody>
      </p:sp>
      <p:sp>
        <p:nvSpPr>
          <p:cNvPr id="17" name="Picture Placeholder 2"/>
          <p:cNvSpPr>
            <a:spLocks noGrp="1" noChangeAspect="1"/>
          </p:cNvSpPr>
          <p:nvPr>
            <p:ph type="pic" idx="1"/>
          </p:nvPr>
        </p:nvSpPr>
        <p:spPr>
          <a:xfrm>
            <a:off x="8094831" y="1041400"/>
            <a:ext cx="3063347" cy="4775200"/>
          </a:xfrm>
          <a:prstGeom prst="roundRect">
            <a:avLst>
              <a:gd name="adj" fmla="val 0"/>
            </a:avLst>
          </a:prstGeom>
          <a:ln w="57150" cmpd="thickThin">
            <a:solidFill>
              <a:schemeClr val="tx1">
                <a:lumMod val="50000"/>
                <a:lumOff val="50000"/>
              </a:schemeClr>
            </a:solidFill>
            <a:miter lim="800000"/>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dirty="0"/>
              <a:t>Click icon to add picture</a:t>
            </a:r>
          </a:p>
        </p:txBody>
      </p:sp>
      <p:sp>
        <p:nvSpPr>
          <p:cNvPr id="4" name="Text Placeholder 3"/>
          <p:cNvSpPr>
            <a:spLocks noGrp="1"/>
          </p:cNvSpPr>
          <p:nvPr>
            <p:ph type="body" sz="half" idx="2"/>
          </p:nvPr>
        </p:nvSpPr>
        <p:spPr>
          <a:xfrm>
            <a:off x="1295399" y="3255432"/>
            <a:ext cx="6241816" cy="1828800"/>
          </a:xfrm>
        </p:spPr>
        <p:txBody>
          <a:bodyPr anchor="t">
            <a:normAutofit/>
          </a:bodyPr>
          <a:lstStyle>
            <a:lvl1pPr marL="0" indent="0" algn="ctr">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FFF3778B-7C2A-48B9-B49D-8E70027A3C84}" type="slidenum">
              <a:rPr lang="en-US" smtClean="0"/>
              <a:t>‹#›</a:t>
            </a:fld>
            <a:endParaRPr lang="en-US" dirty="0"/>
          </a:p>
        </p:txBody>
      </p:sp>
    </p:spTree>
    <p:extLst>
      <p:ext uri="{BB962C8B-B14F-4D97-AF65-F5344CB8AC3E}">
        <p14:creationId xmlns:p14="http://schemas.microsoft.com/office/powerpoint/2010/main" val="156131594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295401" y="4815415"/>
            <a:ext cx="9609666" cy="566738"/>
          </a:xfrm>
        </p:spPr>
        <p:txBody>
          <a:bodyPr anchor="b">
            <a:normAutofit/>
          </a:bodyPr>
          <a:lstStyle>
            <a:lvl1pPr algn="ctr">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1041427" y="1041399"/>
            <a:ext cx="10105972" cy="3335869"/>
          </a:xfrm>
          <a:prstGeom prst="roundRect">
            <a:avLst>
              <a:gd name="adj" fmla="val 0"/>
            </a:avLst>
          </a:prstGeom>
          <a:ln w="57150" cmpd="thickThin">
            <a:solidFill>
              <a:schemeClr val="tx1">
                <a:lumMod val="50000"/>
                <a:lumOff val="50000"/>
              </a:schemeClr>
            </a:solidFill>
            <a:miter lim="800000"/>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dirty="0"/>
              <a:t>Click icon to add picture</a:t>
            </a:r>
          </a:p>
        </p:txBody>
      </p:sp>
      <p:sp>
        <p:nvSpPr>
          <p:cNvPr id="4" name="Text Placeholder 3"/>
          <p:cNvSpPr>
            <a:spLocks noGrp="1"/>
          </p:cNvSpPr>
          <p:nvPr>
            <p:ph type="body" sz="half" idx="2"/>
          </p:nvPr>
        </p:nvSpPr>
        <p:spPr>
          <a:xfrm>
            <a:off x="1295401" y="5382153"/>
            <a:ext cx="9609666" cy="493712"/>
          </a:xfrm>
        </p:spPr>
        <p:txBody>
          <a:bodyPr>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FFF3778B-7C2A-48B9-B49D-8E70027A3C84}" type="slidenum">
              <a:rPr lang="en-US" smtClean="0"/>
              <a:t>‹#›</a:t>
            </a:fld>
            <a:endParaRPr lang="en-US" dirty="0"/>
          </a:p>
        </p:txBody>
      </p:sp>
    </p:spTree>
    <p:extLst>
      <p:ext uri="{BB962C8B-B14F-4D97-AF65-F5344CB8AC3E}">
        <p14:creationId xmlns:p14="http://schemas.microsoft.com/office/powerpoint/2010/main" val="221862661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1303868" y="982132"/>
            <a:ext cx="9592732" cy="2954868"/>
          </a:xfrm>
        </p:spPr>
        <p:txBody>
          <a:bodyPr anchor="ctr">
            <a:normAutofit/>
          </a:bodyPr>
          <a:lstStyle>
            <a:lvl1pPr algn="ctr">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303868" y="4343399"/>
            <a:ext cx="9592732" cy="1532467"/>
          </a:xfrm>
        </p:spPr>
        <p:txBody>
          <a:bodyPr anchor="ctr">
            <a:normAutofit/>
          </a:bodyPr>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FFF3778B-7C2A-48B9-B49D-8E70027A3C84}" type="slidenum">
              <a:rPr lang="en-US" smtClean="0"/>
              <a:t>‹#›</a:t>
            </a:fld>
            <a:endParaRPr lang="en-US" dirty="0"/>
          </a:p>
        </p:txBody>
      </p:sp>
      <p:cxnSp>
        <p:nvCxnSpPr>
          <p:cNvPr id="15" name="Straight Connector 14"/>
          <p:cNvCxnSpPr/>
          <p:nvPr/>
        </p:nvCxnSpPr>
        <p:spPr>
          <a:xfrm>
            <a:off x="1396169" y="4140199"/>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7855649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446213" y="982132"/>
            <a:ext cx="9296398" cy="2370668"/>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674812" y="3352800"/>
            <a:ext cx="8839202" cy="584200"/>
          </a:xfrm>
        </p:spPr>
        <p:txBody>
          <a:bodyPr anchor="ctr">
            <a:normAutofit/>
          </a:bodyPr>
          <a:lstStyle>
            <a:lvl1pPr marL="0" indent="0" algn="r">
              <a:buFontTx/>
              <a:buNone/>
              <a:defRPr sz="2000"/>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1295401" y="4343399"/>
            <a:ext cx="9609666" cy="1532467"/>
          </a:xfrm>
        </p:spPr>
        <p:txBody>
          <a:bodyPr anchor="ctr">
            <a:normAutofit/>
          </a:bodyPr>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FFF3778B-7C2A-48B9-B49D-8E70027A3C84}" type="slidenum">
              <a:rPr lang="en-US" smtClean="0"/>
              <a:t>‹#›</a:t>
            </a:fld>
            <a:endParaRPr lang="en-US" dirty="0"/>
          </a:p>
        </p:txBody>
      </p:sp>
      <p:sp>
        <p:nvSpPr>
          <p:cNvPr id="14" name="TextBox 13"/>
          <p:cNvSpPr txBox="1"/>
          <p:nvPr/>
        </p:nvSpPr>
        <p:spPr>
          <a:xfrm>
            <a:off x="862013" y="879961"/>
            <a:ext cx="609600" cy="584776"/>
          </a:xfrm>
          <a:prstGeom prst="rect">
            <a:avLst/>
          </a:prstGeom>
        </p:spPr>
        <p:txBody>
          <a:bodyPr vert="horz" lIns="91440" tIns="45720" rIns="91440" bIns="45720" rtlCol="0" anchor="ctr">
            <a:noAutofit/>
          </a:bodyPr>
          <a:lstStyle/>
          <a:p>
            <a:pPr lvl="0"/>
            <a:r>
              <a:rPr lang="en-US" sz="8000" dirty="0">
                <a:solidFill>
                  <a:schemeClr val="tx1"/>
                </a:solidFill>
                <a:effectLst/>
              </a:rPr>
              <a:t>“</a:t>
            </a:r>
          </a:p>
        </p:txBody>
      </p:sp>
      <p:sp>
        <p:nvSpPr>
          <p:cNvPr id="15" name="TextBox 14"/>
          <p:cNvSpPr txBox="1"/>
          <p:nvPr/>
        </p:nvSpPr>
        <p:spPr>
          <a:xfrm>
            <a:off x="10600267" y="2827870"/>
            <a:ext cx="609600" cy="584776"/>
          </a:xfrm>
          <a:prstGeom prst="rect">
            <a:avLst/>
          </a:prstGeom>
        </p:spPr>
        <p:txBody>
          <a:bodyPr vert="horz" lIns="91440" tIns="45720" rIns="91440" bIns="45720" rtlCol="0" anchor="ctr">
            <a:noAutofit/>
          </a:bodyPr>
          <a:lstStyle/>
          <a:p>
            <a:pPr lvl="0" algn="r"/>
            <a:r>
              <a:rPr lang="en-US" sz="8000" dirty="0">
                <a:solidFill>
                  <a:schemeClr val="tx1"/>
                </a:solidFill>
                <a:effectLst/>
              </a:rPr>
              <a:t>”</a:t>
            </a:r>
          </a:p>
        </p:txBody>
      </p:sp>
      <p:cxnSp>
        <p:nvCxnSpPr>
          <p:cNvPr id="19" name="Straight Connector 18"/>
          <p:cNvCxnSpPr/>
          <p:nvPr/>
        </p:nvCxnSpPr>
        <p:spPr>
          <a:xfrm>
            <a:off x="1396169" y="4140199"/>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85645427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1295402" y="3308581"/>
            <a:ext cx="9609668" cy="1468800"/>
          </a:xfrm>
        </p:spPr>
        <p:txBody>
          <a:bodyPr anchor="b">
            <a:normAutofit/>
          </a:bodyPr>
          <a:lstStyle>
            <a:lvl1pPr algn="l">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295401" y="4777381"/>
            <a:ext cx="9609668" cy="860400"/>
          </a:xfrm>
        </p:spPr>
        <p:txBody>
          <a:bodyPr anchor="t">
            <a:normAutofit/>
          </a:bodyPr>
          <a:lstStyle>
            <a:lvl1pPr marL="0" indent="0" algn="l">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FFF3778B-7C2A-48B9-B49D-8E70027A3C84}" type="slidenum">
              <a:rPr lang="en-US" smtClean="0"/>
              <a:t>‹#›</a:t>
            </a:fld>
            <a:endParaRPr lang="en-US" dirty="0"/>
          </a:p>
        </p:txBody>
      </p:sp>
    </p:spTree>
    <p:extLst>
      <p:ext uri="{BB962C8B-B14F-4D97-AF65-F5344CB8AC3E}">
        <p14:creationId xmlns:p14="http://schemas.microsoft.com/office/powerpoint/2010/main" val="3648177470"/>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1446213" y="982132"/>
            <a:ext cx="9296398" cy="2243668"/>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23" name="Text Placeholder 2"/>
          <p:cNvSpPr>
            <a:spLocks noGrp="1"/>
          </p:cNvSpPr>
          <p:nvPr>
            <p:ph type="body" idx="13"/>
          </p:nvPr>
        </p:nvSpPr>
        <p:spPr>
          <a:xfrm>
            <a:off x="1295401" y="3639312"/>
            <a:ext cx="9609668" cy="886968"/>
          </a:xfrm>
        </p:spPr>
        <p:txBody>
          <a:bodyPr anchor="b">
            <a:normAutofit/>
          </a:bodyPr>
          <a:lstStyle>
            <a:lvl1pPr marL="0" indent="0" algn="l">
              <a:spcBef>
                <a:spcPts val="0"/>
              </a:spcBef>
              <a:buNone/>
              <a:defRPr sz="24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3" name="Text Placeholder 2"/>
          <p:cNvSpPr>
            <a:spLocks noGrp="1"/>
          </p:cNvSpPr>
          <p:nvPr>
            <p:ph type="body" idx="1"/>
          </p:nvPr>
        </p:nvSpPr>
        <p:spPr>
          <a:xfrm>
            <a:off x="1295401" y="4529667"/>
            <a:ext cx="9609668" cy="1346200"/>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FFF3778B-7C2A-48B9-B49D-8E70027A3C84}" type="slidenum">
              <a:rPr lang="en-US" smtClean="0"/>
              <a:t>‹#›</a:t>
            </a:fld>
            <a:endParaRPr lang="en-US" dirty="0"/>
          </a:p>
        </p:txBody>
      </p:sp>
      <p:sp>
        <p:nvSpPr>
          <p:cNvPr id="12" name="TextBox 11"/>
          <p:cNvSpPr txBox="1"/>
          <p:nvPr/>
        </p:nvSpPr>
        <p:spPr>
          <a:xfrm>
            <a:off x="862013" y="879961"/>
            <a:ext cx="609600" cy="584776"/>
          </a:xfrm>
          <a:prstGeom prst="rect">
            <a:avLst/>
          </a:prstGeom>
        </p:spPr>
        <p:txBody>
          <a:bodyPr vert="horz" lIns="91440" tIns="45720" rIns="91440" bIns="45720" rtlCol="0" anchor="ctr">
            <a:noAutofit/>
          </a:bodyPr>
          <a:lstStyle/>
          <a:p>
            <a:pPr lvl="0"/>
            <a:r>
              <a:rPr lang="en-US" sz="8000" dirty="0">
                <a:solidFill>
                  <a:schemeClr val="tx1"/>
                </a:solidFill>
                <a:effectLst/>
              </a:rPr>
              <a:t>“</a:t>
            </a:r>
          </a:p>
        </p:txBody>
      </p:sp>
      <p:sp>
        <p:nvSpPr>
          <p:cNvPr id="13" name="TextBox 12"/>
          <p:cNvSpPr txBox="1"/>
          <p:nvPr/>
        </p:nvSpPr>
        <p:spPr>
          <a:xfrm>
            <a:off x="10600267" y="2599261"/>
            <a:ext cx="609600" cy="584776"/>
          </a:xfrm>
          <a:prstGeom prst="rect">
            <a:avLst/>
          </a:prstGeom>
        </p:spPr>
        <p:txBody>
          <a:bodyPr vert="horz" lIns="91440" tIns="45720" rIns="91440" bIns="45720" rtlCol="0" anchor="ctr">
            <a:noAutofit/>
          </a:bodyPr>
          <a:lstStyle/>
          <a:p>
            <a:pPr lvl="0" algn="r"/>
            <a:r>
              <a:rPr lang="en-US" sz="8000" dirty="0">
                <a:solidFill>
                  <a:schemeClr val="tx1"/>
                </a:solidFill>
                <a:effectLst/>
              </a:rPr>
              <a:t>”</a:t>
            </a:r>
          </a:p>
        </p:txBody>
      </p:sp>
      <p:cxnSp>
        <p:nvCxnSpPr>
          <p:cNvPr id="26" name="Straight Connector 25"/>
          <p:cNvCxnSpPr/>
          <p:nvPr/>
        </p:nvCxnSpPr>
        <p:spPr>
          <a:xfrm>
            <a:off x="1396169" y="3429000"/>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839884544"/>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1295401" y="982132"/>
            <a:ext cx="9609666" cy="2243668"/>
          </a:xfrm>
        </p:spPr>
        <p:txBody>
          <a:bodyPr vert="horz" lIns="91440" tIns="45720" rIns="91440" bIns="45720" rtlCol="0" anchor="ctr">
            <a:normAutofit/>
          </a:bodyPr>
          <a:lstStyle>
            <a:lvl1pPr>
              <a:defRPr lang="en-US" b="0" dirty="0"/>
            </a:lvl1pPr>
          </a:lstStyle>
          <a:p>
            <a:pPr marL="0" lvl="0"/>
            <a:r>
              <a:rPr lang="en-US"/>
              <a:t>Click to edit Master title style</a:t>
            </a:r>
            <a:endParaRPr lang="en-US" dirty="0"/>
          </a:p>
        </p:txBody>
      </p:sp>
      <p:sp>
        <p:nvSpPr>
          <p:cNvPr id="20" name="Text Placeholder 2"/>
          <p:cNvSpPr>
            <a:spLocks noGrp="1"/>
          </p:cNvSpPr>
          <p:nvPr>
            <p:ph type="body" idx="13"/>
          </p:nvPr>
        </p:nvSpPr>
        <p:spPr>
          <a:xfrm>
            <a:off x="1295401" y="3630168"/>
            <a:ext cx="9609668" cy="841248"/>
          </a:xfrm>
        </p:spPr>
        <p:txBody>
          <a:bodyPr anchor="b">
            <a:normAutofit/>
          </a:bodyPr>
          <a:lstStyle>
            <a:lvl1pPr marL="0" indent="0" algn="l">
              <a:spcBef>
                <a:spcPts val="0"/>
              </a:spcBef>
              <a:buNone/>
              <a:defRPr sz="2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3" name="Text Placeholder 2"/>
          <p:cNvSpPr>
            <a:spLocks noGrp="1"/>
          </p:cNvSpPr>
          <p:nvPr>
            <p:ph type="body" idx="1"/>
          </p:nvPr>
        </p:nvSpPr>
        <p:spPr>
          <a:xfrm>
            <a:off x="1295400" y="4470399"/>
            <a:ext cx="9609670" cy="1405467"/>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FFF3778B-7C2A-48B9-B49D-8E70027A3C84}" type="slidenum">
              <a:rPr lang="en-US" smtClean="0"/>
              <a:t>‹#›</a:t>
            </a:fld>
            <a:endParaRPr lang="en-US" dirty="0"/>
          </a:p>
        </p:txBody>
      </p:sp>
      <p:cxnSp>
        <p:nvCxnSpPr>
          <p:cNvPr id="15" name="Straight Connector 14"/>
          <p:cNvCxnSpPr/>
          <p:nvPr/>
        </p:nvCxnSpPr>
        <p:spPr>
          <a:xfrm>
            <a:off x="1396169" y="3429000"/>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85999760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ctr">
              <a:defRPr/>
            </a:lvl1p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FFF3778B-7C2A-48B9-B49D-8E70027A3C84}" type="slidenum">
              <a:rPr lang="en-US" smtClean="0"/>
              <a:t>‹#›</a:t>
            </a:fld>
            <a:endParaRPr lang="en-US" dirty="0"/>
          </a:p>
        </p:txBody>
      </p:sp>
      <p:cxnSp>
        <p:nvCxnSpPr>
          <p:cNvPr id="14" name="Straight Connector 13"/>
          <p:cNvCxnSpPr/>
          <p:nvPr/>
        </p:nvCxnSpPr>
        <p:spPr>
          <a:xfrm>
            <a:off x="1396169" y="2421466"/>
            <a:ext cx="9407298" cy="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66120734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999356" y="982131"/>
            <a:ext cx="1890895" cy="4893735"/>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1295398" y="982132"/>
            <a:ext cx="7433025" cy="4893734"/>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53041A2-E95C-429B-AD60-6BB8B03213B7}" type="datetimeFigureOut">
              <a:rPr lang="en-US" smtClean="0"/>
              <a:t>8/12/2022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FFF3778B-7C2A-48B9-B49D-8E70027A3C84}" type="slidenum">
              <a:rPr lang="en-US" smtClean="0"/>
              <a:t>‹#›</a:t>
            </a:fld>
            <a:endParaRPr lang="en-US" dirty="0"/>
          </a:p>
        </p:txBody>
      </p:sp>
      <p:cxnSp>
        <p:nvCxnSpPr>
          <p:cNvPr id="14" name="Straight Connector 13"/>
          <p:cNvCxnSpPr/>
          <p:nvPr/>
        </p:nvCxnSpPr>
        <p:spPr>
          <a:xfrm>
            <a:off x="8863890" y="990600"/>
            <a:ext cx="0" cy="4876800"/>
          </a:xfrm>
          <a:prstGeom prst="line">
            <a:avLst/>
          </a:prstGeom>
          <a:ln w="15875"/>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56014390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xAndObj">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219200" y="277813"/>
            <a:ext cx="10363200" cy="1143000"/>
          </a:xfrm>
        </p:spPr>
        <p:txBody>
          <a:bodyPr/>
          <a:lstStyle/>
          <a:p>
            <a:r>
              <a:rPr lang="en-US"/>
              <a:t>Click to edit Master title style</a:t>
            </a:r>
          </a:p>
        </p:txBody>
      </p:sp>
      <p:sp>
        <p:nvSpPr>
          <p:cNvPr id="3" name="Text Placeholder 2"/>
          <p:cNvSpPr>
            <a:spLocks noGrp="1"/>
          </p:cNvSpPr>
          <p:nvPr>
            <p:ph type="body" sz="half" idx="1"/>
          </p:nvPr>
        </p:nvSpPr>
        <p:spPr>
          <a:xfrm>
            <a:off x="1219200" y="1600201"/>
            <a:ext cx="5080000" cy="453072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502400" y="1600201"/>
            <a:ext cx="5080000" cy="453072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13"/>
          <p:cNvSpPr>
            <a:spLocks noGrp="1"/>
          </p:cNvSpPr>
          <p:nvPr>
            <p:ph type="dt" sz="half" idx="10"/>
          </p:nvPr>
        </p:nvSpPr>
        <p:spPr/>
        <p:txBody>
          <a:bodyPr/>
          <a:lstStyle>
            <a:lvl1pPr>
              <a:defRPr/>
            </a:lvl1pPr>
          </a:lstStyle>
          <a:p>
            <a:pPr>
              <a:defRPr/>
            </a:pPr>
            <a:endParaRPr lang="en-US" dirty="0"/>
          </a:p>
        </p:txBody>
      </p:sp>
      <p:sp>
        <p:nvSpPr>
          <p:cNvPr id="6" name="Footer Placeholder 2"/>
          <p:cNvSpPr>
            <a:spLocks noGrp="1"/>
          </p:cNvSpPr>
          <p:nvPr>
            <p:ph type="ftr" sz="quarter" idx="11"/>
          </p:nvPr>
        </p:nvSpPr>
        <p:spPr/>
        <p:txBody>
          <a:bodyPr/>
          <a:lstStyle>
            <a:lvl1pPr>
              <a:defRPr/>
            </a:lvl1pPr>
          </a:lstStyle>
          <a:p>
            <a:pPr>
              <a:defRPr/>
            </a:pPr>
            <a:endParaRPr lang="en-US" dirty="0"/>
          </a:p>
        </p:txBody>
      </p:sp>
      <p:sp>
        <p:nvSpPr>
          <p:cNvPr id="7" name="Slide Number Placeholder 22"/>
          <p:cNvSpPr>
            <a:spLocks noGrp="1"/>
          </p:cNvSpPr>
          <p:nvPr>
            <p:ph type="sldNum" sz="quarter" idx="12"/>
          </p:nvPr>
        </p:nvSpPr>
        <p:spPr/>
        <p:txBody>
          <a:bodyPr/>
          <a:lstStyle>
            <a:lvl1pPr>
              <a:defRPr/>
            </a:lvl1pPr>
          </a:lstStyle>
          <a:p>
            <a:pPr>
              <a:defRPr/>
            </a:pPr>
            <a:fld id="{2643DD69-2659-49F8-92A1-E3D274CBD210}" type="slidenum">
              <a:rPr lang="en-US" altLang="en-US"/>
              <a:pPr>
                <a:defRPr/>
              </a:pPr>
              <a:t>‹#›</a:t>
            </a:fld>
            <a:endParaRPr lang="en-US" altLang="en-US" dirty="0"/>
          </a:p>
        </p:txBody>
      </p:sp>
    </p:spTree>
    <p:extLst>
      <p:ext uri="{BB962C8B-B14F-4D97-AF65-F5344CB8AC3E}">
        <p14:creationId xmlns:p14="http://schemas.microsoft.com/office/powerpoint/2010/main" val="374651223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image" Target="../media/image4.png"/><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image" Target="../media/image3.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grpSp>
        <p:nvGrpSpPr>
          <p:cNvPr id="7" name="Group 6"/>
          <p:cNvGrpSpPr/>
          <p:nvPr/>
        </p:nvGrpSpPr>
        <p:grpSpPr>
          <a:xfrm>
            <a:off x="-15736" y="0"/>
            <a:ext cx="12229962" cy="6856214"/>
            <a:chOff x="-15736" y="0"/>
            <a:chExt cx="12229962" cy="6856214"/>
          </a:xfrm>
        </p:grpSpPr>
        <p:pic>
          <p:nvPicPr>
            <p:cNvPr id="8" name="Picture 7" descr="HD-PanelContent.png"/>
            <p:cNvPicPr>
              <a:picLocks noChangeAspect="1"/>
            </p:cNvPicPr>
            <p:nvPr/>
          </p:nvPicPr>
          <p:blipFill>
            <a:blip r:embed="rId20">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9" name="Rectangle 8"/>
            <p:cNvSpPr/>
            <p:nvPr/>
          </p:nvSpPr>
          <p:spPr>
            <a:xfrm>
              <a:off x="608012" y="609600"/>
              <a:ext cx="10972800" cy="5638800"/>
            </a:xfrm>
            <a:prstGeom prst="rect">
              <a:avLst/>
            </a:prstGeom>
            <a:noFill/>
            <a:ln w="15875" cap="flat">
              <a:miter lim="800000"/>
            </a:ln>
          </p:spPr>
          <p:style>
            <a:lnRef idx="1">
              <a:schemeClr val="accent1"/>
            </a:lnRef>
            <a:fillRef idx="3">
              <a:schemeClr val="accent1"/>
            </a:fillRef>
            <a:effectRef idx="2">
              <a:schemeClr val="accent1"/>
            </a:effectRef>
            <a:fontRef idx="minor">
              <a:schemeClr val="lt1"/>
            </a:fontRef>
          </p:style>
        </p:sp>
        <p:pic>
          <p:nvPicPr>
            <p:cNvPr id="10" name="Picture 9" descr="HDRibbonContent-UniformTrim.png"/>
            <p:cNvPicPr>
              <a:picLocks noChangeAspect="1"/>
            </p:cNvPicPr>
            <p:nvPr/>
          </p:nvPicPr>
          <p:blipFill rotWithShape="1">
            <a:blip r:embed="rId21">
              <a:extLst>
                <a:ext uri="{28A0092B-C50C-407E-A947-70E740481C1C}">
                  <a14:useLocalDpi xmlns:a14="http://schemas.microsoft.com/office/drawing/2010/main" val="0"/>
                </a:ext>
              </a:extLst>
            </a:blip>
            <a:srcRect/>
            <a:stretch/>
          </p:blipFill>
          <p:spPr>
            <a:xfrm>
              <a:off x="-15736" y="3153832"/>
              <a:ext cx="777240" cy="606425"/>
            </a:xfrm>
            <a:prstGeom prst="rect">
              <a:avLst/>
            </a:prstGeom>
          </p:spPr>
        </p:pic>
        <p:pic>
          <p:nvPicPr>
            <p:cNvPr id="11" name="Picture 10" descr="HDRibbonContent-UniformTrim.png"/>
            <p:cNvPicPr>
              <a:picLocks noChangeAspect="1"/>
            </p:cNvPicPr>
            <p:nvPr/>
          </p:nvPicPr>
          <p:blipFill rotWithShape="1">
            <a:blip r:embed="rId21">
              <a:extLst>
                <a:ext uri="{28A0092B-C50C-407E-A947-70E740481C1C}">
                  <a14:useLocalDpi xmlns:a14="http://schemas.microsoft.com/office/drawing/2010/main" val="0"/>
                </a:ext>
              </a:extLst>
            </a:blip>
            <a:srcRect/>
            <a:stretch/>
          </p:blipFill>
          <p:spPr>
            <a:xfrm>
              <a:off x="11436986" y="3153832"/>
              <a:ext cx="777240" cy="606425"/>
            </a:xfrm>
            <a:prstGeom prst="rect">
              <a:avLst/>
            </a:prstGeom>
          </p:spPr>
        </p:pic>
      </p:grpSp>
      <p:sp>
        <p:nvSpPr>
          <p:cNvPr id="2" name="Title Placeholder 1"/>
          <p:cNvSpPr>
            <a:spLocks noGrp="1"/>
          </p:cNvSpPr>
          <p:nvPr>
            <p:ph type="title"/>
          </p:nvPr>
        </p:nvSpPr>
        <p:spPr>
          <a:xfrm>
            <a:off x="1295402" y="982132"/>
            <a:ext cx="9601196" cy="1303867"/>
          </a:xfrm>
          <a:prstGeom prst="rect">
            <a:avLst/>
          </a:prstGeom>
          <a:effectLst/>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295401" y="2556932"/>
            <a:ext cx="9601196" cy="3318936"/>
          </a:xfrm>
          <a:prstGeom prst="rect">
            <a:avLst/>
          </a:prstGeom>
        </p:spPr>
        <p:txBody>
          <a:bodyPr vert="horz" lIns="91440" tIns="45720" rIns="91440" bIns="45720" rtlCol="0"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677501" y="5969000"/>
            <a:ext cx="1600200" cy="279400"/>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F53041A2-E95C-429B-AD60-6BB8B03213B7}" type="datetimeFigureOut">
              <a:rPr lang="en-US" smtClean="0"/>
              <a:t>8/12/2022</a:t>
            </a:fld>
            <a:endParaRPr lang="en-US" dirty="0"/>
          </a:p>
        </p:txBody>
      </p:sp>
      <p:sp>
        <p:nvSpPr>
          <p:cNvPr id="5" name="Footer Placeholder 4"/>
          <p:cNvSpPr>
            <a:spLocks noGrp="1"/>
          </p:cNvSpPr>
          <p:nvPr>
            <p:ph type="ftr" sz="quarter" idx="3"/>
          </p:nvPr>
        </p:nvSpPr>
        <p:spPr>
          <a:xfrm>
            <a:off x="1295401" y="5969000"/>
            <a:ext cx="7305900" cy="279400"/>
          </a:xfrm>
          <a:prstGeom prst="rect">
            <a:avLst/>
          </a:prstGeom>
        </p:spPr>
        <p:txBody>
          <a:bodyPr vert="horz" lIns="91440" tIns="45720" rIns="91440" bIns="45720" rtlCol="0" anchor="ctr"/>
          <a:lstStyle>
            <a:lvl1pPr algn="l">
              <a:defRPr sz="1000" b="0" i="0">
                <a:solidFill>
                  <a:schemeClr val="tx1"/>
                </a:solidFill>
                <a:effectLst/>
                <a:latin typeface="+mn-lt"/>
              </a:defRPr>
            </a:lvl1pPr>
          </a:lstStyle>
          <a:p>
            <a:endParaRPr lang="en-US" dirty="0"/>
          </a:p>
        </p:txBody>
      </p:sp>
      <p:sp>
        <p:nvSpPr>
          <p:cNvPr id="6" name="Slide Number Placeholder 5"/>
          <p:cNvSpPr>
            <a:spLocks noGrp="1"/>
          </p:cNvSpPr>
          <p:nvPr>
            <p:ph type="sldNum" sz="quarter" idx="4"/>
          </p:nvPr>
        </p:nvSpPr>
        <p:spPr>
          <a:xfrm>
            <a:off x="10353901" y="5969000"/>
            <a:ext cx="542697" cy="279400"/>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FFF3778B-7C2A-48B9-B49D-8E70027A3C84}" type="slidenum">
              <a:rPr lang="en-US" smtClean="0"/>
              <a:t>‹#›</a:t>
            </a:fld>
            <a:endParaRPr lang="en-US" dirty="0"/>
          </a:p>
        </p:txBody>
      </p:sp>
    </p:spTree>
    <p:extLst>
      <p:ext uri="{BB962C8B-B14F-4D97-AF65-F5344CB8AC3E}">
        <p14:creationId xmlns:p14="http://schemas.microsoft.com/office/powerpoint/2010/main" val="1009350480"/>
      </p:ext>
    </p:extLst>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 id="2147483673" r:id="rId12"/>
    <p:sldLayoutId id="2147483674" r:id="rId13"/>
    <p:sldLayoutId id="2147483675" r:id="rId14"/>
    <p:sldLayoutId id="2147483676" r:id="rId15"/>
    <p:sldLayoutId id="2147483677" r:id="rId16"/>
    <p:sldLayoutId id="2147483678" r:id="rId17"/>
    <p:sldLayoutId id="2147483679" r:id="rId18"/>
  </p:sldLayoutIdLst>
  <p:txStyles>
    <p:titleStyle>
      <a:lvl1pPr algn="ctr" defTabSz="457200" rtl="0" eaLnBrk="1" latinLnBrk="0" hangingPunct="1">
        <a:spcBef>
          <a:spcPct val="0"/>
        </a:spcBef>
        <a:buNone/>
        <a:defRPr sz="4400" kern="1200" cap="none">
          <a:ln w="3175" cmpd="sng">
            <a:noFill/>
          </a:ln>
          <a:solidFill>
            <a:schemeClr val="tx1">
              <a:lumMod val="85000"/>
              <a:lumOff val="15000"/>
            </a:schemeClr>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85750" indent="-285750" algn="l" defTabSz="457200" rtl="0" eaLnBrk="1" latinLnBrk="0" hangingPunct="1">
        <a:spcBef>
          <a:spcPct val="20000"/>
        </a:spcBef>
        <a:spcAft>
          <a:spcPts val="600"/>
        </a:spcAft>
        <a:buClr>
          <a:schemeClr val="accent1"/>
        </a:buClr>
        <a:buSzPct val="115000"/>
        <a:buFont typeface="Arial"/>
        <a:buChar char="•"/>
        <a:defRPr sz="2400" kern="1200" cap="none">
          <a:solidFill>
            <a:schemeClr val="tx1">
              <a:lumMod val="85000"/>
              <a:lumOff val="15000"/>
            </a:schemeClr>
          </a:solidFill>
          <a:effectLst/>
          <a:latin typeface="+mn-lt"/>
          <a:ea typeface="+mn-ea"/>
          <a:cs typeface="+mn-cs"/>
        </a:defRPr>
      </a:lvl1pPr>
      <a:lvl2pPr marL="742950" indent="-285750" algn="l" defTabSz="457200" rtl="0" eaLnBrk="1" latinLnBrk="0" hangingPunct="1">
        <a:spcBef>
          <a:spcPct val="20000"/>
        </a:spcBef>
        <a:spcAft>
          <a:spcPts val="600"/>
        </a:spcAft>
        <a:buClr>
          <a:schemeClr val="accent1"/>
        </a:buClr>
        <a:buSzPct val="115000"/>
        <a:buFont typeface="Arial"/>
        <a:buChar char="•"/>
        <a:defRPr sz="2000" kern="1200" cap="none">
          <a:solidFill>
            <a:schemeClr val="tx1">
              <a:lumMod val="85000"/>
              <a:lumOff val="15000"/>
            </a:schemeClr>
          </a:solidFill>
          <a:effectLst/>
          <a:latin typeface="+mn-lt"/>
          <a:ea typeface="+mn-ea"/>
          <a:cs typeface="+mn-cs"/>
        </a:defRPr>
      </a:lvl2pPr>
      <a:lvl3pPr marL="1200150" indent="-285750" algn="l" defTabSz="457200" rtl="0" eaLnBrk="1" latinLnBrk="0" hangingPunct="1">
        <a:spcBef>
          <a:spcPct val="20000"/>
        </a:spcBef>
        <a:spcAft>
          <a:spcPts val="600"/>
        </a:spcAft>
        <a:buClr>
          <a:schemeClr val="accent1"/>
        </a:buClr>
        <a:buSzPct val="115000"/>
        <a:buFont typeface="Arial"/>
        <a:buChar char="•"/>
        <a:defRPr sz="1800" kern="1200" cap="none">
          <a:solidFill>
            <a:schemeClr val="tx1">
              <a:lumMod val="85000"/>
              <a:lumOff val="15000"/>
            </a:schemeClr>
          </a:solidFill>
          <a:effectLst/>
          <a:latin typeface="+mn-lt"/>
          <a:ea typeface="+mn-ea"/>
          <a:cs typeface="+mn-cs"/>
        </a:defRPr>
      </a:lvl3pPr>
      <a:lvl4pPr marL="1543050" indent="-171450" algn="l" defTabSz="457200" rtl="0" eaLnBrk="1" latinLnBrk="0" hangingPunct="1">
        <a:spcBef>
          <a:spcPct val="20000"/>
        </a:spcBef>
        <a:spcAft>
          <a:spcPts val="600"/>
        </a:spcAft>
        <a:buClr>
          <a:schemeClr val="accent1"/>
        </a:buClr>
        <a:buSzPct val="115000"/>
        <a:buFont typeface="Arial"/>
        <a:buChar char="•"/>
        <a:defRPr sz="1600" kern="1200" cap="none">
          <a:solidFill>
            <a:schemeClr val="tx1">
              <a:lumMod val="85000"/>
              <a:lumOff val="15000"/>
            </a:schemeClr>
          </a:solidFill>
          <a:effectLst/>
          <a:latin typeface="+mn-lt"/>
          <a:ea typeface="+mn-ea"/>
          <a:cs typeface="+mn-cs"/>
        </a:defRPr>
      </a:lvl4pPr>
      <a:lvl5pPr marL="2000250" indent="-17145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5pPr>
      <a:lvl6pPr marL="25146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6pPr>
      <a:lvl7pPr marL="29718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7pPr>
      <a:lvl8pPr marL="34290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8pPr>
      <a:lvl9pPr marL="3886200" indent="-228600" algn="l" defTabSz="457200" rtl="0" eaLnBrk="1" latinLnBrk="0" hangingPunct="1">
        <a:spcBef>
          <a:spcPct val="20000"/>
        </a:spcBef>
        <a:spcAft>
          <a:spcPts val="600"/>
        </a:spcAft>
        <a:buClr>
          <a:schemeClr val="accent1"/>
        </a:buClr>
        <a:buSzPct val="115000"/>
        <a:buFont typeface="Arial"/>
        <a:buChar char="•"/>
        <a:defRPr sz="1400" kern="1200" cap="none">
          <a:solidFill>
            <a:schemeClr val="tx1">
              <a:lumMod val="85000"/>
              <a:lumOff val="15000"/>
            </a:schemeClr>
          </a:solidFill>
          <a:effectLst/>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hyperlink" Target="mailto:cindy.daniel@wvssac.org" TargetMode="External"/><Relationship Id="rId2" Type="http://schemas.openxmlformats.org/officeDocument/2006/relationships/notesSlide" Target="../notesSlides/notesSlide2.xml"/><Relationship Id="rId1" Type="http://schemas.openxmlformats.org/officeDocument/2006/relationships/slideLayout" Target="../slideLayouts/slideLayout2.xml"/><Relationship Id="rId5" Type="http://schemas.openxmlformats.org/officeDocument/2006/relationships/image" Target="../media/image9.png"/><Relationship Id="rId4" Type="http://schemas.openxmlformats.org/officeDocument/2006/relationships/hyperlink" Target="mailto:T_kidder@yahoo.com" TargetMode="External"/></Relationships>
</file>

<file path=ppt/slides/_rels/slide4.xml.rels><?xml version="1.0" encoding="UTF-8" standalone="yes"?>
<Relationships xmlns="http://schemas.openxmlformats.org/package/2006/relationships"><Relationship Id="rId3" Type="http://schemas.openxmlformats.org/officeDocument/2006/relationships/hyperlink" Target="http://www.wvssac.org/" TargetMode="External"/><Relationship Id="rId2" Type="http://schemas.openxmlformats.org/officeDocument/2006/relationships/notesSlide" Target="../notesSlides/notesSlide3.xml"/><Relationship Id="rId1" Type="http://schemas.openxmlformats.org/officeDocument/2006/relationships/slideLayout" Target="../slideLayouts/slideLayout4.xml"/><Relationship Id="rId4" Type="http://schemas.openxmlformats.org/officeDocument/2006/relationships/image" Target="../media/image10.jpeg"/></Relationships>
</file>

<file path=ppt/slides/_rels/slide5.xml.rels><?xml version="1.0" encoding="UTF-8" standalone="yes"?>
<Relationships xmlns="http://schemas.openxmlformats.org/package/2006/relationships"><Relationship Id="rId3" Type="http://schemas.openxmlformats.org/officeDocument/2006/relationships/hyperlink" Target="http://www.wvssac.org/" TargetMode="External"/><Relationship Id="rId2" Type="http://schemas.openxmlformats.org/officeDocument/2006/relationships/notesSlide" Target="../notesSlides/notesSlide4.xml"/><Relationship Id="rId1" Type="http://schemas.openxmlformats.org/officeDocument/2006/relationships/slideLayout" Target="../slideLayouts/slideLayout4.xml"/><Relationship Id="rId4" Type="http://schemas.openxmlformats.org/officeDocument/2006/relationships/image" Target="../media/image11.jpg"/></Relationships>
</file>

<file path=ppt/slides/_rels/slide6.xml.rels><?xml version="1.0" encoding="UTF-8" standalone="yes"?>
<Relationships xmlns="http://schemas.openxmlformats.org/package/2006/relationships"><Relationship Id="rId2" Type="http://schemas.openxmlformats.org/officeDocument/2006/relationships/image" Target="../media/image12.jpg"/><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5.xml"/><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5.jpg"/><Relationship Id="rId2" Type="http://schemas.openxmlformats.org/officeDocument/2006/relationships/notesSlide" Target="../notesSlides/notesSlide8.xml"/><Relationship Id="rId1" Type="http://schemas.openxmlformats.org/officeDocument/2006/relationships/slideLayout" Target="../slideLayouts/slideLayout4.xml"/></Relationships>
</file>

<file path=ppt/slides/_rels/slide11.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image" Target="../media/image16.jpg"/><Relationship Id="rId1" Type="http://schemas.openxmlformats.org/officeDocument/2006/relationships/slideLayout" Target="../slideLayouts/slideLayout18.xml"/><Relationship Id="rId5" Type="http://schemas.openxmlformats.org/officeDocument/2006/relationships/image" Target="../media/image19.jpeg"/><Relationship Id="rId4" Type="http://schemas.openxmlformats.org/officeDocument/2006/relationships/image" Target="../media/image18.jpeg"/></Relationships>
</file>

<file path=ppt/slides/_rels/slide12.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6.xml"/></Relationships>
</file>

<file path=ppt/slides/_rels/slide15.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9.xml"/><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1.xml"/><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3" Type="http://schemas.openxmlformats.org/officeDocument/2006/relationships/image" Target="../media/image23.jpg"/><Relationship Id="rId2" Type="http://schemas.openxmlformats.org/officeDocument/2006/relationships/notesSlide" Target="../notesSlides/notesSlide12.xml"/><Relationship Id="rId1" Type="http://schemas.openxmlformats.org/officeDocument/2006/relationships/slideLayout" Target="../slideLayouts/slideLayout4.xml"/></Relationships>
</file>

<file path=ppt/slides/_rels/slide20.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notesSlide" Target="../notesSlides/notesSlide13.xml"/><Relationship Id="rId1" Type="http://schemas.openxmlformats.org/officeDocument/2006/relationships/slideLayout" Target="../slideLayouts/slideLayout4.xml"/></Relationships>
</file>

<file path=ppt/slides/_rels/slide21.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11.jpg"/><Relationship Id="rId2" Type="http://schemas.openxmlformats.org/officeDocument/2006/relationships/notesSlide" Target="../notesSlides/notesSlide15.xml"/><Relationship Id="rId1" Type="http://schemas.openxmlformats.org/officeDocument/2006/relationships/slideLayout" Target="../slideLayouts/slideLayout4.xml"/></Relationships>
</file>

<file path=ppt/slides/_rels/slide23.xml.rels><?xml version="1.0" encoding="UTF-8" standalone="yes"?>
<Relationships xmlns="http://schemas.openxmlformats.org/package/2006/relationships"><Relationship Id="rId3" Type="http://schemas.openxmlformats.org/officeDocument/2006/relationships/image" Target="../media/image26.emf"/><Relationship Id="rId2" Type="http://schemas.openxmlformats.org/officeDocument/2006/relationships/notesSlide" Target="../notesSlides/notesSlide16.xml"/><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2" Type="http://schemas.openxmlformats.org/officeDocument/2006/relationships/image" Target="../media/image27.jpg"/><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29.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5.xml"/></Relationships>
</file>

<file path=ppt/slides/_rels/slide28.xml.rels><?xml version="1.0" encoding="UTF-8" standalone="yes"?>
<Relationships xmlns="http://schemas.openxmlformats.org/package/2006/relationships"><Relationship Id="rId3" Type="http://schemas.openxmlformats.org/officeDocument/2006/relationships/hyperlink" Target="https://www.flickr.com/photos/goiowastate/4041960106/" TargetMode="External"/><Relationship Id="rId2" Type="http://schemas.openxmlformats.org/officeDocument/2006/relationships/image" Target="../media/image30.jp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hyperlink" Target="http://madhawaweblog.blogspot.co.uk/" TargetMode="External"/><Relationship Id="rId2" Type="http://schemas.openxmlformats.org/officeDocument/2006/relationships/image" Target="../media/image31.pn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notesSlide" Target="../notesSlides/notesSlide18.xml"/><Relationship Id="rId1" Type="http://schemas.openxmlformats.org/officeDocument/2006/relationships/slideLayout" Target="../slideLayouts/slideLayout4.xml"/></Relationships>
</file>

<file path=ppt/slides/_rels/slide32.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7.xml"/></Relationships>
</file>

<file path=ppt/slides/_rels/slide35.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image" Target="../media/image37.jpg"/><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sz="4800" dirty="0"/>
              <a:t> </a:t>
            </a:r>
            <a:r>
              <a:rPr lang="en-US" sz="3600" dirty="0"/>
              <a:t>WVSSAC </a:t>
            </a:r>
            <a:br>
              <a:rPr lang="en-US" sz="3600" dirty="0"/>
            </a:br>
            <a:r>
              <a:rPr lang="en-US" sz="3600" dirty="0"/>
              <a:t>VOLLEYBALL RULES CLINIC</a:t>
            </a:r>
          </a:p>
        </p:txBody>
      </p:sp>
      <p:sp>
        <p:nvSpPr>
          <p:cNvPr id="3" name="Subtitle 2"/>
          <p:cNvSpPr>
            <a:spLocks noGrp="1"/>
          </p:cNvSpPr>
          <p:nvPr>
            <p:ph type="subTitle" idx="1"/>
          </p:nvPr>
        </p:nvSpPr>
        <p:spPr/>
        <p:txBody>
          <a:bodyPr/>
          <a:lstStyle/>
          <a:p>
            <a:r>
              <a:rPr lang="en-US" dirty="0"/>
              <a:t>2022-3</a:t>
            </a:r>
          </a:p>
          <a:p>
            <a:endParaRPr lang="en-US" dirty="0"/>
          </a:p>
          <a:p>
            <a:endParaRPr lang="en-US" dirty="0"/>
          </a:p>
        </p:txBody>
      </p:sp>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470474" y="3736196"/>
            <a:ext cx="1242203" cy="1242203"/>
          </a:xfrm>
          <a:prstGeom prst="rect">
            <a:avLst/>
          </a:prstGeom>
        </p:spPr>
      </p:pic>
    </p:spTree>
    <p:extLst>
      <p:ext uri="{BB962C8B-B14F-4D97-AF65-F5344CB8AC3E}">
        <p14:creationId xmlns:p14="http://schemas.microsoft.com/office/powerpoint/2010/main" val="363303358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WELCOME</a:t>
            </a:r>
          </a:p>
        </p:txBody>
      </p:sp>
      <p:sp>
        <p:nvSpPr>
          <p:cNvPr id="3" name="Content Placeholder 2"/>
          <p:cNvSpPr>
            <a:spLocks noGrp="1"/>
          </p:cNvSpPr>
          <p:nvPr>
            <p:ph idx="1"/>
          </p:nvPr>
        </p:nvSpPr>
        <p:spPr/>
        <p:txBody>
          <a:bodyPr/>
          <a:lstStyle/>
          <a:p>
            <a:r>
              <a:rPr lang="en-US" dirty="0"/>
              <a:t>PLEASE MAKE SURE TO COMPLETE THE ATTENDANCE CARD.  TEAR OFF THE BOTTOM PORTION OF THE CARD AND KEEP FOR YOUR RECORDS.</a:t>
            </a:r>
          </a:p>
          <a:p>
            <a:r>
              <a:rPr lang="en-US" dirty="0"/>
              <a:t>PLEASE SILENCE ALL CELL PHONES.</a:t>
            </a:r>
          </a:p>
          <a:p>
            <a:endParaRPr lang="en-US" dirty="0"/>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7870166" y="3810718"/>
            <a:ext cx="2602302" cy="1951727"/>
          </a:xfrm>
          <a:prstGeom prst="rect">
            <a:avLst/>
          </a:prstGeom>
        </p:spPr>
      </p:pic>
    </p:spTree>
    <p:extLst>
      <p:ext uri="{BB962C8B-B14F-4D97-AF65-F5344CB8AC3E}">
        <p14:creationId xmlns:p14="http://schemas.microsoft.com/office/powerpoint/2010/main" val="133083010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CONTACT INFORMATION</a:t>
            </a:r>
          </a:p>
        </p:txBody>
      </p:sp>
      <p:sp>
        <p:nvSpPr>
          <p:cNvPr id="3" name="Content Placeholder 2"/>
          <p:cNvSpPr>
            <a:spLocks noGrp="1"/>
          </p:cNvSpPr>
          <p:nvPr>
            <p:ph idx="1"/>
          </p:nvPr>
        </p:nvSpPr>
        <p:spPr/>
        <p:txBody>
          <a:bodyPr/>
          <a:lstStyle/>
          <a:p>
            <a:r>
              <a:rPr lang="en-US" dirty="0"/>
              <a:t>Cindy Daniel, Ed.D., Assistant Executive Director</a:t>
            </a:r>
          </a:p>
          <a:p>
            <a:r>
              <a:rPr lang="en-US" dirty="0"/>
              <a:t>304-485-5494 (O) or 304-552-7866 (C)</a:t>
            </a:r>
          </a:p>
          <a:p>
            <a:r>
              <a:rPr lang="en-US" dirty="0">
                <a:solidFill>
                  <a:schemeClr val="tx1"/>
                </a:solidFill>
                <a:hlinkClick r:id="rId3">
                  <a:extLst>
                    <a:ext uri="{A12FA001-AC4F-418D-AE19-62706E023703}">
                      <ahyp:hlinkClr xmlns:ahyp="http://schemas.microsoft.com/office/drawing/2018/hyperlinkcolor" val="tx"/>
                    </a:ext>
                  </a:extLst>
                </a:hlinkClick>
              </a:rPr>
              <a:t>cindy.daniel@wvssac.org</a:t>
            </a:r>
            <a:endParaRPr lang="en-US" dirty="0">
              <a:solidFill>
                <a:schemeClr val="tx1"/>
              </a:solidFill>
            </a:endParaRPr>
          </a:p>
          <a:p>
            <a:endParaRPr lang="en-US" dirty="0"/>
          </a:p>
          <a:p>
            <a:r>
              <a:rPr lang="en-US" dirty="0"/>
              <a:t>Tonya Kidder, WVSSAC Rules Interpreter</a:t>
            </a:r>
          </a:p>
          <a:p>
            <a:r>
              <a:rPr lang="en-US" dirty="0">
                <a:solidFill>
                  <a:schemeClr val="tx1"/>
                </a:solidFill>
                <a:hlinkClick r:id="rId4">
                  <a:extLst>
                    <a:ext uri="{A12FA001-AC4F-418D-AE19-62706E023703}">
                      <ahyp:hlinkClr xmlns:ahyp="http://schemas.microsoft.com/office/drawing/2018/hyperlinkcolor" val="tx"/>
                    </a:ext>
                  </a:extLst>
                </a:hlinkClick>
              </a:rPr>
              <a:t>T_kidder@yahoo.com</a:t>
            </a:r>
            <a:r>
              <a:rPr lang="en-US" dirty="0">
                <a:solidFill>
                  <a:schemeClr val="tx1"/>
                </a:solidFill>
              </a:rPr>
              <a:t> </a:t>
            </a:r>
          </a:p>
        </p:txBody>
      </p:sp>
      <p:pic>
        <p:nvPicPr>
          <p:cNvPr id="4" name="Picture 3"/>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7845041" y="3234942"/>
            <a:ext cx="2191516" cy="1962916"/>
          </a:xfrm>
          <a:prstGeom prst="rect">
            <a:avLst/>
          </a:prstGeom>
        </p:spPr>
      </p:pic>
    </p:spTree>
    <p:extLst>
      <p:ext uri="{BB962C8B-B14F-4D97-AF65-F5344CB8AC3E}">
        <p14:creationId xmlns:p14="http://schemas.microsoft.com/office/powerpoint/2010/main" val="292465711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REQUIRED READING</a:t>
            </a:r>
          </a:p>
        </p:txBody>
      </p:sp>
      <p:sp>
        <p:nvSpPr>
          <p:cNvPr id="3" name="Content Placeholder 2"/>
          <p:cNvSpPr>
            <a:spLocks noGrp="1"/>
          </p:cNvSpPr>
          <p:nvPr>
            <p:ph sz="half" idx="1"/>
          </p:nvPr>
        </p:nvSpPr>
        <p:spPr/>
        <p:txBody>
          <a:bodyPr/>
          <a:lstStyle/>
          <a:p>
            <a:r>
              <a:rPr lang="en-US" dirty="0"/>
              <a:t>Interscholastic</a:t>
            </a:r>
          </a:p>
          <a:p>
            <a:r>
              <a:rPr lang="en-US" dirty="0"/>
              <a:t>Volleyball Coaches’ Packet</a:t>
            </a:r>
          </a:p>
          <a:p>
            <a:r>
              <a:rPr lang="en-US" dirty="0"/>
              <a:t>Sports Medicine Coaches’ Packet</a:t>
            </a:r>
          </a:p>
          <a:p>
            <a:r>
              <a:rPr lang="en-US" dirty="0"/>
              <a:t>NFHS Volleyball Rule Book (sent to schools)</a:t>
            </a:r>
          </a:p>
          <a:p>
            <a:r>
              <a:rPr lang="en-US" dirty="0"/>
              <a:t>Volleyball Officials’ Packet</a:t>
            </a:r>
          </a:p>
        </p:txBody>
      </p:sp>
      <p:sp>
        <p:nvSpPr>
          <p:cNvPr id="7" name="Content Placeholder 6"/>
          <p:cNvSpPr>
            <a:spLocks noGrp="1"/>
          </p:cNvSpPr>
          <p:nvPr>
            <p:ph sz="half" idx="2"/>
          </p:nvPr>
        </p:nvSpPr>
        <p:spPr/>
        <p:txBody>
          <a:bodyPr/>
          <a:lstStyle/>
          <a:p>
            <a:r>
              <a:rPr lang="en-US" dirty="0"/>
              <a:t>Access the documents at </a:t>
            </a:r>
            <a:r>
              <a:rPr lang="en-US" dirty="0">
                <a:hlinkClick r:id="rId3"/>
              </a:rPr>
              <a:t>www.wvssac.org</a:t>
            </a:r>
            <a:r>
              <a:rPr lang="en-US" dirty="0"/>
              <a:t> – click on “Sports” tab, then “Volleyball”</a:t>
            </a:r>
          </a:p>
          <a:p>
            <a:endParaRPr lang="en-US" dirty="0"/>
          </a:p>
          <a:p>
            <a:endParaRPr lang="en-US" dirty="0"/>
          </a:p>
        </p:txBody>
      </p:sp>
      <p:pic>
        <p:nvPicPr>
          <p:cNvPr id="8" name="Picture 7"/>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190084" y="4110361"/>
            <a:ext cx="2250751" cy="1913138"/>
          </a:xfrm>
          <a:prstGeom prst="rect">
            <a:avLst/>
          </a:prstGeom>
        </p:spPr>
      </p:pic>
    </p:spTree>
    <p:extLst>
      <p:ext uri="{BB962C8B-B14F-4D97-AF65-F5344CB8AC3E}">
        <p14:creationId xmlns:p14="http://schemas.microsoft.com/office/powerpoint/2010/main" val="332230868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REQUIRED ONLINE COURSES</a:t>
            </a:r>
          </a:p>
        </p:txBody>
      </p:sp>
      <p:sp>
        <p:nvSpPr>
          <p:cNvPr id="3" name="Content Placeholder 2"/>
          <p:cNvSpPr>
            <a:spLocks noGrp="1"/>
          </p:cNvSpPr>
          <p:nvPr>
            <p:ph sz="half" idx="1"/>
          </p:nvPr>
        </p:nvSpPr>
        <p:spPr/>
        <p:txBody>
          <a:bodyPr/>
          <a:lstStyle/>
          <a:p>
            <a:r>
              <a:rPr lang="en-US" dirty="0"/>
              <a:t>Concussion In Sports (annually)</a:t>
            </a:r>
          </a:p>
          <a:p>
            <a:r>
              <a:rPr lang="en-US" dirty="0"/>
              <a:t>Sudden Cardiac Arrest (annually)</a:t>
            </a:r>
          </a:p>
          <a:p>
            <a:r>
              <a:rPr lang="en-US" dirty="0"/>
              <a:t>Heat Illness Prevention (one time for new coaches)</a:t>
            </a:r>
          </a:p>
        </p:txBody>
      </p:sp>
      <p:sp>
        <p:nvSpPr>
          <p:cNvPr id="4" name="Content Placeholder 3"/>
          <p:cNvSpPr>
            <a:spLocks noGrp="1"/>
          </p:cNvSpPr>
          <p:nvPr>
            <p:ph sz="half" idx="2"/>
          </p:nvPr>
        </p:nvSpPr>
        <p:spPr/>
        <p:txBody>
          <a:bodyPr/>
          <a:lstStyle/>
          <a:p>
            <a:r>
              <a:rPr lang="en-US" dirty="0"/>
              <a:t>All courses are free and can be accessed on the WVSSAC homepage (</a:t>
            </a:r>
            <a:r>
              <a:rPr lang="en-US" dirty="0">
                <a:hlinkClick r:id="rId3"/>
              </a:rPr>
              <a:t>www.wvssac.org</a:t>
            </a:r>
            <a:r>
              <a:rPr lang="en-US" dirty="0"/>
              <a:t>)</a:t>
            </a:r>
          </a:p>
          <a:p>
            <a:endParaRPr lang="en-US" dirty="0"/>
          </a:p>
          <a:p>
            <a:pPr marL="0" indent="0">
              <a:buNone/>
            </a:pPr>
            <a:endParaRPr lang="en-US" dirty="0"/>
          </a:p>
        </p:txBody>
      </p:sp>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164279" y="3933362"/>
            <a:ext cx="2822359" cy="2116769"/>
          </a:xfrm>
          <a:prstGeom prst="rect">
            <a:avLst/>
          </a:prstGeom>
        </p:spPr>
      </p:pic>
    </p:spTree>
    <p:extLst>
      <p:ext uri="{BB962C8B-B14F-4D97-AF65-F5344CB8AC3E}">
        <p14:creationId xmlns:p14="http://schemas.microsoft.com/office/powerpoint/2010/main" val="167703941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AED REQUIREMENT </a:t>
            </a:r>
          </a:p>
        </p:txBody>
      </p:sp>
      <p:sp>
        <p:nvSpPr>
          <p:cNvPr id="3" name="Content Placeholder 2"/>
          <p:cNvSpPr>
            <a:spLocks noGrp="1"/>
          </p:cNvSpPr>
          <p:nvPr>
            <p:ph sz="half" idx="1"/>
          </p:nvPr>
        </p:nvSpPr>
        <p:spPr/>
        <p:txBody>
          <a:bodyPr/>
          <a:lstStyle/>
          <a:p>
            <a:r>
              <a:rPr lang="en-US" dirty="0"/>
              <a:t>Beginning with the 2021-2022 school year, an AED will be required at all practices and contests.</a:t>
            </a:r>
          </a:p>
          <a:p>
            <a:r>
              <a:rPr lang="en-US" dirty="0"/>
              <a:t>Coaches required to be trained in AED/CPR.</a:t>
            </a:r>
          </a:p>
        </p:txBody>
      </p:sp>
      <p:pic>
        <p:nvPicPr>
          <p:cNvPr id="5" name="Content Placeholder 4"/>
          <p:cNvPicPr>
            <a:picLocks noGrp="1" noChangeAspect="1"/>
          </p:cNvPicPr>
          <p:nvPr>
            <p:ph sz="half" idx="2"/>
          </p:nvPr>
        </p:nvPicPr>
        <p:blipFill>
          <a:blip r:embed="rId2">
            <a:extLst>
              <a:ext uri="{28A0092B-C50C-407E-A947-70E740481C1C}">
                <a14:useLocalDpi xmlns:a14="http://schemas.microsoft.com/office/drawing/2010/main" val="0"/>
              </a:ext>
            </a:extLst>
          </a:blip>
          <a:stretch>
            <a:fillRect/>
          </a:stretch>
        </p:blipFill>
        <p:spPr>
          <a:xfrm>
            <a:off x="6282371" y="2560639"/>
            <a:ext cx="4362625" cy="3196986"/>
          </a:xfrm>
        </p:spPr>
      </p:pic>
    </p:spTree>
    <p:extLst>
      <p:ext uri="{BB962C8B-B14F-4D97-AF65-F5344CB8AC3E}">
        <p14:creationId xmlns:p14="http://schemas.microsoft.com/office/powerpoint/2010/main" val="60704303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REQUIRED – Emergency Action Plan</a:t>
            </a:r>
          </a:p>
        </p:txBody>
      </p:sp>
      <p:sp>
        <p:nvSpPr>
          <p:cNvPr id="3" name="Content Placeholder 2"/>
          <p:cNvSpPr>
            <a:spLocks noGrp="1"/>
          </p:cNvSpPr>
          <p:nvPr>
            <p:ph sz="half" idx="1"/>
          </p:nvPr>
        </p:nvSpPr>
        <p:spPr/>
        <p:txBody>
          <a:bodyPr>
            <a:normAutofit fontScale="92500" lnSpcReduction="20000"/>
          </a:bodyPr>
          <a:lstStyle/>
          <a:p>
            <a:r>
              <a:rPr lang="en-US" dirty="0"/>
              <a:t>ALL schools must complete an Emergency Action Plan annually BEFORE THE FIRST DAY OF PRACTICE.  Please work with your athletic director and school administrators to make sure it is completed.</a:t>
            </a:r>
          </a:p>
          <a:p>
            <a:r>
              <a:rPr lang="en-US" dirty="0"/>
              <a:t>Fines up to $250 if not completed by first day of practice.</a:t>
            </a:r>
          </a:p>
          <a:p>
            <a:r>
              <a:rPr lang="en-US" dirty="0"/>
              <a:t>EAPs required by law to be posted!</a:t>
            </a:r>
          </a:p>
          <a:p>
            <a:endParaRPr lang="en-US" dirty="0"/>
          </a:p>
        </p:txBody>
      </p:sp>
      <p:pic>
        <p:nvPicPr>
          <p:cNvPr id="5" name="Picture 2"/>
          <p:cNvPicPr>
            <a:picLocks noGrp="1" noChangeAspect="1" noChangeArrowheads="1"/>
          </p:cNvPicPr>
          <p:nvPr>
            <p:ph sz="half" idx="2"/>
          </p:nvPr>
        </p:nvPicPr>
        <p:blipFill>
          <a:blip r:embed="rId3">
            <a:extLst>
              <a:ext uri="{28A0092B-C50C-407E-A947-70E740481C1C}">
                <a14:useLocalDpi xmlns:a14="http://schemas.microsoft.com/office/drawing/2010/main" val="0"/>
              </a:ext>
            </a:extLst>
          </a:blip>
          <a:srcRect/>
          <a:stretch>
            <a:fillRect/>
          </a:stretch>
        </p:blipFill>
        <p:spPr bwMode="auto">
          <a:xfrm>
            <a:off x="6342612" y="2560638"/>
            <a:ext cx="4396275" cy="33099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64371501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94412" y="982132"/>
            <a:ext cx="4802185" cy="1303867"/>
          </a:xfrm>
        </p:spPr>
        <p:txBody>
          <a:bodyPr>
            <a:normAutofit/>
          </a:bodyPr>
          <a:lstStyle/>
          <a:p>
            <a:pPr>
              <a:lnSpc>
                <a:spcPct val="90000"/>
              </a:lnSpc>
            </a:pPr>
            <a:r>
              <a:rPr lang="en-US" sz="4100" dirty="0"/>
              <a:t>CONCUSSION REPORT FORM</a:t>
            </a:r>
          </a:p>
        </p:txBody>
      </p:sp>
      <p:pic>
        <p:nvPicPr>
          <p:cNvPr id="6" name="Picture 5"/>
          <p:cNvPicPr>
            <a:picLocks noChangeAspect="1"/>
          </p:cNvPicPr>
          <p:nvPr/>
        </p:nvPicPr>
        <p:blipFill rotWithShape="1">
          <a:blip r:embed="rId3">
            <a:extLst>
              <a:ext uri="{28A0092B-C50C-407E-A947-70E740481C1C}">
                <a14:useLocalDpi xmlns:a14="http://schemas.microsoft.com/office/drawing/2010/main" val="0"/>
              </a:ext>
            </a:extLst>
          </a:blip>
          <a:srcRect l="3360" r="15463" b="1"/>
          <a:stretch/>
        </p:blipFill>
        <p:spPr>
          <a:xfrm>
            <a:off x="1412683" y="1410208"/>
            <a:ext cx="3876801" cy="3858780"/>
          </a:xfrm>
          <a:prstGeom prst="rect">
            <a:avLst/>
          </a:prstGeom>
        </p:spPr>
      </p:pic>
      <p:sp>
        <p:nvSpPr>
          <p:cNvPr id="4" name="Content Placeholder 3"/>
          <p:cNvSpPr>
            <a:spLocks noGrp="1"/>
          </p:cNvSpPr>
          <p:nvPr>
            <p:ph idx="1"/>
          </p:nvPr>
        </p:nvSpPr>
        <p:spPr>
          <a:xfrm>
            <a:off x="6094412" y="2556932"/>
            <a:ext cx="4802184" cy="3318936"/>
          </a:xfrm>
        </p:spPr>
        <p:txBody>
          <a:bodyPr>
            <a:normAutofit/>
          </a:bodyPr>
          <a:lstStyle/>
          <a:p>
            <a:r>
              <a:rPr lang="en-US" dirty="0"/>
              <a:t>Schools must submit an online concussion report WITHIN 7 days of the incident for any athlete who is removed from practice or play with a suspected concussion/head injury. Form is on our website.</a:t>
            </a:r>
          </a:p>
          <a:p>
            <a:endParaRPr lang="en-US" dirty="0"/>
          </a:p>
        </p:txBody>
      </p:sp>
    </p:spTree>
    <p:extLst>
      <p:ext uri="{BB962C8B-B14F-4D97-AF65-F5344CB8AC3E}">
        <p14:creationId xmlns:p14="http://schemas.microsoft.com/office/powerpoint/2010/main" val="125333876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CONCUSSION RTP PROTOCOL</a:t>
            </a:r>
          </a:p>
        </p:txBody>
      </p:sp>
      <p:sp>
        <p:nvSpPr>
          <p:cNvPr id="3" name="Content Placeholder 2"/>
          <p:cNvSpPr>
            <a:spLocks noGrp="1"/>
          </p:cNvSpPr>
          <p:nvPr>
            <p:ph idx="1"/>
          </p:nvPr>
        </p:nvSpPr>
        <p:spPr/>
        <p:txBody>
          <a:bodyPr>
            <a:normAutofit fontScale="62500" lnSpcReduction="20000"/>
          </a:bodyPr>
          <a:lstStyle/>
          <a:p>
            <a:pPr marL="0" indent="0">
              <a:buNone/>
            </a:pPr>
            <a:r>
              <a:rPr lang="en-US" b="1" dirty="0"/>
              <a:t>RTP shall be delayed until the athlete is asymptomatic and has undergone a progression of tests to determine if they are able to RTP.  Each step/test in the progression takes 24 hours and no more than one progression per day may be completed.</a:t>
            </a:r>
            <a:endParaRPr lang="en-US" dirty="0"/>
          </a:p>
          <a:p>
            <a:pPr marL="0" indent="0">
              <a:buNone/>
            </a:pPr>
            <a:r>
              <a:rPr lang="en-US" dirty="0"/>
              <a:t>If any symptoms occur during the progression, the athlete should rest for 24 hours before attempting the same progression again.</a:t>
            </a:r>
          </a:p>
          <a:p>
            <a:pPr lvl="0"/>
            <a:r>
              <a:rPr lang="en-US" dirty="0"/>
              <a:t>No activity with complete physical and cognitive rest.</a:t>
            </a:r>
          </a:p>
          <a:p>
            <a:pPr lvl="0"/>
            <a:r>
              <a:rPr lang="en-US" dirty="0"/>
              <a:t>Light aerobic exercise (less than 70% of maximum heart rate).</a:t>
            </a:r>
          </a:p>
          <a:p>
            <a:pPr lvl="0"/>
            <a:r>
              <a:rPr lang="en-US" dirty="0"/>
              <a:t>Sport specific exercise (drills specific to the athlete’s sport).</a:t>
            </a:r>
          </a:p>
          <a:p>
            <a:pPr lvl="0"/>
            <a:r>
              <a:rPr lang="en-US" dirty="0"/>
              <a:t>Non-contact training drills (more intense sport drills with no contact from other players).</a:t>
            </a:r>
          </a:p>
          <a:p>
            <a:pPr lvl="0"/>
            <a:r>
              <a:rPr lang="en-US" dirty="0"/>
              <a:t>Full contact practice (following medical clearance).</a:t>
            </a:r>
          </a:p>
          <a:p>
            <a:pPr lvl="0"/>
            <a:r>
              <a:rPr lang="en-US" dirty="0"/>
              <a:t>Return to play (normal game play).</a:t>
            </a:r>
          </a:p>
          <a:p>
            <a:endParaRPr lang="en-US" dirty="0"/>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515347" y="3769302"/>
            <a:ext cx="2381250" cy="1924050"/>
          </a:xfrm>
          <a:prstGeom prst="rect">
            <a:avLst/>
          </a:prstGeom>
        </p:spPr>
      </p:pic>
    </p:spTree>
    <p:extLst>
      <p:ext uri="{BB962C8B-B14F-4D97-AF65-F5344CB8AC3E}">
        <p14:creationId xmlns:p14="http://schemas.microsoft.com/office/powerpoint/2010/main" val="383497707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Approved Health Care Providers Who Can Evaluate and Release to RTP</a:t>
            </a:r>
          </a:p>
        </p:txBody>
      </p:sp>
      <p:sp>
        <p:nvSpPr>
          <p:cNvPr id="3" name="Content Placeholder 2"/>
          <p:cNvSpPr>
            <a:spLocks noGrp="1"/>
          </p:cNvSpPr>
          <p:nvPr>
            <p:ph sz="half" idx="1"/>
          </p:nvPr>
        </p:nvSpPr>
        <p:spPr/>
        <p:txBody>
          <a:bodyPr>
            <a:normAutofit fontScale="77500" lnSpcReduction="20000"/>
          </a:bodyPr>
          <a:lstStyle/>
          <a:p>
            <a:pPr lvl="1"/>
            <a:r>
              <a:rPr lang="en-US" dirty="0"/>
              <a:t>Medical Doctor (MD)</a:t>
            </a:r>
            <a:endParaRPr lang="en-US" sz="3200" dirty="0"/>
          </a:p>
          <a:p>
            <a:pPr lvl="1"/>
            <a:r>
              <a:rPr lang="en-US" dirty="0"/>
              <a:t>Doctor of Osteopathy (DO)</a:t>
            </a:r>
            <a:endParaRPr lang="en-US" sz="3200" dirty="0"/>
          </a:p>
          <a:p>
            <a:pPr lvl="1"/>
            <a:r>
              <a:rPr lang="en-US" dirty="0"/>
              <a:t>Doctor of Chiropractic (DC)</a:t>
            </a:r>
            <a:endParaRPr lang="en-US" sz="3200" dirty="0"/>
          </a:p>
          <a:p>
            <a:pPr lvl="1"/>
            <a:r>
              <a:rPr lang="en-US" dirty="0"/>
              <a:t>Advanced Registered Nurse Practitioner (ARNP)</a:t>
            </a:r>
            <a:endParaRPr lang="en-US" sz="3200" dirty="0"/>
          </a:p>
          <a:p>
            <a:pPr lvl="1"/>
            <a:r>
              <a:rPr lang="en-US" dirty="0"/>
              <a:t>Physician Assistant (PA-C)</a:t>
            </a:r>
            <a:endParaRPr lang="en-US" sz="3200" dirty="0"/>
          </a:p>
          <a:p>
            <a:pPr lvl="1"/>
            <a:r>
              <a:rPr lang="en-US" dirty="0"/>
              <a:t>Licensed/Registered Certified Athletic Trainer (ATC/R, LAT, ATC)</a:t>
            </a:r>
            <a:endParaRPr lang="en-US" sz="3200" dirty="0"/>
          </a:p>
          <a:p>
            <a:pPr lvl="1"/>
            <a:r>
              <a:rPr lang="en-US" dirty="0"/>
              <a:t>Licensed Physical Therapist</a:t>
            </a:r>
            <a:endParaRPr lang="en-US" sz="3200" dirty="0"/>
          </a:p>
          <a:p>
            <a:pPr marL="0" indent="0">
              <a:buNone/>
            </a:pPr>
            <a:br>
              <a:rPr lang="en-US" dirty="0"/>
            </a:br>
            <a:endParaRPr lang="en-US" dirty="0"/>
          </a:p>
        </p:txBody>
      </p:sp>
      <p:pic>
        <p:nvPicPr>
          <p:cNvPr id="5" name="Content Placeholder 4"/>
          <p:cNvPicPr>
            <a:picLocks noGrp="1" noChangeAspect="1"/>
          </p:cNvPicPr>
          <p:nvPr>
            <p:ph sz="half" idx="2"/>
          </p:nvPr>
        </p:nvPicPr>
        <p:blipFill>
          <a:blip r:embed="rId3">
            <a:extLst>
              <a:ext uri="{28A0092B-C50C-407E-A947-70E740481C1C}">
                <a14:useLocalDpi xmlns:a14="http://schemas.microsoft.com/office/drawing/2010/main" val="0"/>
              </a:ext>
            </a:extLst>
          </a:blip>
          <a:stretch>
            <a:fillRect/>
          </a:stretch>
        </p:blipFill>
        <p:spPr>
          <a:xfrm>
            <a:off x="7185891" y="3050670"/>
            <a:ext cx="2857500" cy="1905000"/>
          </a:xfrm>
        </p:spPr>
      </p:pic>
    </p:spTree>
    <p:extLst>
      <p:ext uri="{BB962C8B-B14F-4D97-AF65-F5344CB8AC3E}">
        <p14:creationId xmlns:p14="http://schemas.microsoft.com/office/powerpoint/2010/main" val="272003407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Medical Time Out</a:t>
            </a:r>
          </a:p>
        </p:txBody>
      </p:sp>
      <p:sp>
        <p:nvSpPr>
          <p:cNvPr id="3" name="Text Placeholder 2"/>
          <p:cNvSpPr>
            <a:spLocks noGrp="1"/>
          </p:cNvSpPr>
          <p:nvPr>
            <p:ph type="body" sz="half" idx="1"/>
          </p:nvPr>
        </p:nvSpPr>
        <p:spPr/>
        <p:txBody>
          <a:bodyPr>
            <a:normAutofit/>
          </a:bodyPr>
          <a:lstStyle/>
          <a:p>
            <a:r>
              <a:rPr lang="en-US" dirty="0"/>
              <a:t>Short, pre-game meeting so that everyone knows what emergency personnel, supplies, and equipment are on site and available in case of an emergency.</a:t>
            </a:r>
          </a:p>
          <a:p>
            <a:r>
              <a:rPr lang="en-US" dirty="0"/>
              <a:t>Athletic trainer responsible for the meeting.  If no athletic trainer is present, head coach of home school is responsible. </a:t>
            </a:r>
          </a:p>
          <a:p>
            <a:r>
              <a:rPr lang="en-US" dirty="0"/>
              <a:t>Refer to Sports Medicine Packet for more information. </a:t>
            </a:r>
          </a:p>
        </p:txBody>
      </p:sp>
      <p:pic>
        <p:nvPicPr>
          <p:cNvPr id="5" name="Content Placeholder 4"/>
          <p:cNvPicPr>
            <a:picLocks noGrp="1" noChangeAspect="1"/>
          </p:cNvPicPr>
          <p:nvPr>
            <p:ph sz="half" idx="2"/>
          </p:nvPr>
        </p:nvPicPr>
        <p:blipFill>
          <a:blip r:embed="rId2">
            <a:extLst>
              <a:ext uri="{28A0092B-C50C-407E-A947-70E740481C1C}">
                <a14:useLocalDpi xmlns:a14="http://schemas.microsoft.com/office/drawing/2010/main" val="0"/>
              </a:ext>
            </a:extLst>
          </a:blip>
          <a:stretch>
            <a:fillRect/>
          </a:stretch>
        </p:blipFill>
        <p:spPr>
          <a:xfrm>
            <a:off x="7047144" y="1832356"/>
            <a:ext cx="2013429" cy="1510072"/>
          </a:xfrm>
        </p:spPr>
      </p:pic>
      <p:pic>
        <p:nvPicPr>
          <p:cNvPr id="7" name="Picture 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514454" y="3185047"/>
            <a:ext cx="2035831" cy="1526873"/>
          </a:xfrm>
          <a:prstGeom prst="rect">
            <a:avLst/>
          </a:prstGeom>
        </p:spPr>
      </p:pic>
      <p:pic>
        <p:nvPicPr>
          <p:cNvPr id="8" name="Picture 7"/>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726257" y="2130583"/>
            <a:ext cx="1824028" cy="1368021"/>
          </a:xfrm>
          <a:prstGeom prst="rect">
            <a:avLst/>
          </a:prstGeom>
        </p:spPr>
      </p:pic>
      <p:pic>
        <p:nvPicPr>
          <p:cNvPr id="9" name="Picture 8"/>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flipH="1">
            <a:off x="6762150" y="3176588"/>
            <a:ext cx="1880358" cy="1377950"/>
          </a:xfrm>
          <a:prstGeom prst="rect">
            <a:avLst/>
          </a:prstGeom>
        </p:spPr>
      </p:pic>
    </p:spTree>
    <p:extLst>
      <p:ext uri="{BB962C8B-B14F-4D97-AF65-F5344CB8AC3E}">
        <p14:creationId xmlns:p14="http://schemas.microsoft.com/office/powerpoint/2010/main" val="113186934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3A5F790-6BC4-92EA-B0B1-69A298439231}"/>
              </a:ext>
            </a:extLst>
          </p:cNvPr>
          <p:cNvSpPr>
            <a:spLocks noGrp="1"/>
          </p:cNvSpPr>
          <p:nvPr>
            <p:ph type="title"/>
          </p:nvPr>
        </p:nvSpPr>
        <p:spPr/>
        <p:txBody>
          <a:bodyPr/>
          <a:lstStyle/>
          <a:p>
            <a:r>
              <a:rPr lang="en-US" dirty="0"/>
              <a:t>NEW HEAT ILLNESS POLICY</a:t>
            </a:r>
          </a:p>
        </p:txBody>
      </p:sp>
      <p:sp>
        <p:nvSpPr>
          <p:cNvPr id="3" name="Content Placeholder 2">
            <a:extLst>
              <a:ext uri="{FF2B5EF4-FFF2-40B4-BE49-F238E27FC236}">
                <a16:creationId xmlns:a16="http://schemas.microsoft.com/office/drawing/2014/main" id="{73797E24-7A0C-1E2A-7D73-91B03DC5A6FF}"/>
              </a:ext>
            </a:extLst>
          </p:cNvPr>
          <p:cNvSpPr>
            <a:spLocks noGrp="1"/>
          </p:cNvSpPr>
          <p:nvPr>
            <p:ph idx="1"/>
          </p:nvPr>
        </p:nvSpPr>
        <p:spPr/>
        <p:txBody>
          <a:bodyPr>
            <a:normAutofit lnSpcReduction="10000"/>
          </a:bodyPr>
          <a:lstStyle/>
          <a:p>
            <a:pPr marL="0" marR="0">
              <a:lnSpc>
                <a:spcPct val="107000"/>
              </a:lnSpc>
              <a:spcBef>
                <a:spcPts val="0"/>
              </a:spcBef>
              <a:spcAft>
                <a:spcPts val="800"/>
              </a:spcAft>
            </a:pPr>
            <a:r>
              <a:rPr lang="en-US" sz="1800" dirty="0">
                <a:effectLst/>
                <a:latin typeface="Calibri" panose="020F0502020204030204" pitchFamily="34" charset="0"/>
                <a:ea typeface="Calibri" panose="020F0502020204030204" pitchFamily="34" charset="0"/>
                <a:cs typeface="Times New Roman" panose="02020603050405020304" pitchFamily="18" charset="0"/>
              </a:rPr>
              <a:t>The policy applies to all </a:t>
            </a:r>
            <a:r>
              <a:rPr lang="en-US" sz="1800" b="1" dirty="0">
                <a:effectLst/>
                <a:latin typeface="Calibri" panose="020F0502020204030204" pitchFamily="34" charset="0"/>
                <a:ea typeface="Calibri" panose="020F0502020204030204" pitchFamily="34" charset="0"/>
                <a:cs typeface="Times New Roman" panose="02020603050405020304" pitchFamily="18" charset="0"/>
              </a:rPr>
              <a:t>practice and conditioning activities </a:t>
            </a:r>
            <a:r>
              <a:rPr lang="en-US" sz="1800" dirty="0">
                <a:effectLst/>
                <a:latin typeface="Calibri" panose="020F0502020204030204" pitchFamily="34" charset="0"/>
                <a:ea typeface="Calibri" panose="020F0502020204030204" pitchFamily="34" charset="0"/>
                <a:cs typeface="Times New Roman" panose="02020603050405020304" pitchFamily="18" charset="0"/>
              </a:rPr>
              <a:t>(in season, out of season, summer) in which heat illness poses a risk, both outdoor and indoor. </a:t>
            </a:r>
          </a:p>
          <a:p>
            <a:pPr marL="400050" marR="0" indent="0">
              <a:lnSpc>
                <a:spcPct val="107000"/>
              </a:lnSpc>
              <a:spcBef>
                <a:spcPts val="0"/>
              </a:spcBef>
              <a:spcAft>
                <a:spcPts val="800"/>
              </a:spcAft>
              <a:buNone/>
            </a:pPr>
            <a:r>
              <a:rPr lang="en-US" sz="1800" b="1" dirty="0">
                <a:effectLst/>
                <a:latin typeface="Calibri" panose="020F0502020204030204" pitchFamily="34" charset="0"/>
                <a:ea typeface="Calibri" panose="020F0502020204030204" pitchFamily="34" charset="0"/>
                <a:cs typeface="Times New Roman" panose="02020603050405020304" pitchFamily="18" charset="0"/>
              </a:rPr>
              <a:t> Prevention:</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685800" marR="0">
              <a:lnSpc>
                <a:spcPct val="107000"/>
              </a:lnSpc>
              <a:spcBef>
                <a:spcPts val="0"/>
              </a:spcBef>
              <a:spcAft>
                <a:spcPts val="800"/>
              </a:spcAft>
            </a:pPr>
            <a:r>
              <a:rPr lang="en-US" sz="1800" dirty="0">
                <a:effectLst/>
                <a:latin typeface="Calibri" panose="020F0502020204030204" pitchFamily="34" charset="0"/>
                <a:ea typeface="Calibri" panose="020F0502020204030204" pitchFamily="34" charset="0"/>
                <a:cs typeface="Times New Roman" panose="02020603050405020304" pitchFamily="18" charset="0"/>
              </a:rPr>
              <a:t>Coaches will be notified of any student athlete with pre-existing conditions that place the individual at higher risk of exertional heat illness</a:t>
            </a:r>
          </a:p>
          <a:p>
            <a:pPr marL="228600" marR="0" indent="0">
              <a:lnSpc>
                <a:spcPct val="107000"/>
              </a:lnSpc>
              <a:spcBef>
                <a:spcPts val="0"/>
              </a:spcBef>
              <a:spcAft>
                <a:spcPts val="800"/>
              </a:spcAft>
              <a:buNone/>
            </a:pPr>
            <a:r>
              <a:rPr lang="en-US" sz="1800" b="1" dirty="0">
                <a:effectLst/>
                <a:latin typeface="Calibri" panose="020F0502020204030204" pitchFamily="34" charset="0"/>
                <a:ea typeface="Calibri" panose="020F0502020204030204" pitchFamily="34" charset="0"/>
                <a:cs typeface="Times New Roman" panose="02020603050405020304" pitchFamily="18" charset="0"/>
              </a:rPr>
              <a:t>    Monitoring:</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685800" marR="0">
              <a:lnSpc>
                <a:spcPct val="107000"/>
              </a:lnSpc>
              <a:spcBef>
                <a:spcPts val="0"/>
              </a:spcBef>
              <a:spcAft>
                <a:spcPts val="800"/>
              </a:spcAft>
            </a:pPr>
            <a:r>
              <a:rPr lang="en-US" sz="1800" dirty="0">
                <a:effectLst/>
                <a:latin typeface="Calibri" panose="020F0502020204030204" pitchFamily="34" charset="0"/>
                <a:ea typeface="Calibri" panose="020F0502020204030204" pitchFamily="34" charset="0"/>
                <a:cs typeface="Times New Roman" panose="02020603050405020304" pitchFamily="18" charset="0"/>
              </a:rPr>
              <a:t>Monitoring will occur at the beginning of each practice or conditioning session, and continue every 30 minutes during the activity, using a Wet Bulb Globe Thermometer (WBGT) device. The monitoring will be recorded either in a hard copy or stored in the device. Modifications will be made as follows:</a:t>
            </a:r>
          </a:p>
          <a:p>
            <a:endParaRPr lang="en-US" dirty="0"/>
          </a:p>
        </p:txBody>
      </p:sp>
      <p:pic>
        <p:nvPicPr>
          <p:cNvPr id="5" name="Picture 4" descr="Icon&#10;&#10;Description automatically generated">
            <a:extLst>
              <a:ext uri="{FF2B5EF4-FFF2-40B4-BE49-F238E27FC236}">
                <a16:creationId xmlns:a16="http://schemas.microsoft.com/office/drawing/2014/main" id="{DB998D61-847B-5779-CB03-AF6C0315A48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731828" y="858052"/>
            <a:ext cx="1594245" cy="1427947"/>
          </a:xfrm>
          <a:prstGeom prst="rect">
            <a:avLst/>
          </a:prstGeom>
        </p:spPr>
      </p:pic>
    </p:spTree>
    <p:extLst>
      <p:ext uri="{BB962C8B-B14F-4D97-AF65-F5344CB8AC3E}">
        <p14:creationId xmlns:p14="http://schemas.microsoft.com/office/powerpoint/2010/main" val="389927116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1565BC-0147-B74C-AD2D-83270AD1BEDD}"/>
              </a:ext>
            </a:extLst>
          </p:cNvPr>
          <p:cNvSpPr>
            <a:spLocks noGrp="1"/>
          </p:cNvSpPr>
          <p:nvPr>
            <p:ph type="title"/>
          </p:nvPr>
        </p:nvSpPr>
        <p:spPr>
          <a:xfrm>
            <a:off x="1295401" y="4564524"/>
            <a:ext cx="9601196" cy="1285131"/>
          </a:xfrm>
        </p:spPr>
        <p:txBody>
          <a:bodyPr>
            <a:normAutofit/>
          </a:bodyPr>
          <a:lstStyle/>
          <a:p>
            <a:r>
              <a:rPr lang="en-US" dirty="0">
                <a:solidFill>
                  <a:srgbClr val="262626"/>
                </a:solidFill>
              </a:rPr>
              <a:t>NEW HEAT ILLNESS POLICY</a:t>
            </a:r>
          </a:p>
        </p:txBody>
      </p:sp>
      <p:graphicFrame>
        <p:nvGraphicFramePr>
          <p:cNvPr id="7" name="Content Placeholder 6">
            <a:extLst>
              <a:ext uri="{FF2B5EF4-FFF2-40B4-BE49-F238E27FC236}">
                <a16:creationId xmlns:a16="http://schemas.microsoft.com/office/drawing/2014/main" id="{C06BF6DA-8F28-902E-BA6B-D9D9C505C964}"/>
              </a:ext>
            </a:extLst>
          </p:cNvPr>
          <p:cNvGraphicFramePr>
            <a:graphicFrameLocks noGrp="1"/>
          </p:cNvGraphicFramePr>
          <p:nvPr>
            <p:ph idx="1"/>
          </p:nvPr>
        </p:nvGraphicFramePr>
        <p:xfrm>
          <a:off x="1462921" y="1270754"/>
          <a:ext cx="9256446" cy="4252967"/>
        </p:xfrm>
        <a:graphic>
          <a:graphicData uri="http://schemas.openxmlformats.org/drawingml/2006/table">
            <a:tbl>
              <a:tblPr firstRow="1" firstCol="1" bandRow="1"/>
              <a:tblGrid>
                <a:gridCol w="1987818">
                  <a:extLst>
                    <a:ext uri="{9D8B030D-6E8A-4147-A177-3AD203B41FA5}">
                      <a16:colId xmlns:a16="http://schemas.microsoft.com/office/drawing/2014/main" val="2596037734"/>
                    </a:ext>
                  </a:extLst>
                </a:gridCol>
                <a:gridCol w="7268628">
                  <a:extLst>
                    <a:ext uri="{9D8B030D-6E8A-4147-A177-3AD203B41FA5}">
                      <a16:colId xmlns:a16="http://schemas.microsoft.com/office/drawing/2014/main" val="4003518573"/>
                    </a:ext>
                  </a:extLst>
                </a:gridCol>
              </a:tblGrid>
              <a:tr h="367623">
                <a:tc>
                  <a:txBody>
                    <a:bodyPr/>
                    <a:lstStyle/>
                    <a:p>
                      <a:pPr marL="0" marR="0" algn="l" fontAlgn="t">
                        <a:lnSpc>
                          <a:spcPct val="107000"/>
                        </a:lnSpc>
                        <a:spcBef>
                          <a:spcPts val="0"/>
                        </a:spcBef>
                        <a:spcAft>
                          <a:spcPts val="0"/>
                        </a:spcAft>
                      </a:pPr>
                      <a:r>
                        <a:rPr lang="en-US" sz="1200" b="0" i="0" u="none" strike="noStrike" dirty="0">
                          <a:effectLst/>
                          <a:latin typeface="Calibri" panose="020F0502020204030204" pitchFamily="34" charset="0"/>
                          <a:ea typeface="Calibri" panose="020F0502020204030204" pitchFamily="34" charset="0"/>
                          <a:cs typeface="Times New Roman" panose="02020603050405020304" pitchFamily="18" charset="0"/>
                        </a:rPr>
                        <a:t>WBGT Reading</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l" fontAlgn="t">
                        <a:lnSpc>
                          <a:spcPct val="107000"/>
                        </a:lnSpc>
                        <a:spcBef>
                          <a:spcPts val="0"/>
                        </a:spcBef>
                        <a:spcAft>
                          <a:spcPts val="0"/>
                        </a:spcAft>
                      </a:pPr>
                      <a:r>
                        <a:rPr lang="en-US" sz="1200" b="0" i="0" u="none" strike="noStrike" dirty="0">
                          <a:effectLst/>
                          <a:latin typeface="Calibri" panose="020F0502020204030204" pitchFamily="34" charset="0"/>
                          <a:ea typeface="Calibri" panose="020F0502020204030204" pitchFamily="34" charset="0"/>
                          <a:cs typeface="Times New Roman" panose="02020603050405020304" pitchFamily="18" charset="0"/>
                        </a:rPr>
                        <a:t>Activity Guidelines/Modifications</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847008706"/>
                  </a:ext>
                </a:extLst>
              </a:tr>
              <a:tr h="660084">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Under 82.0</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00B050"/>
                    </a:solidFill>
                  </a:tcPr>
                </a:tc>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Normal activities. Provide at least three separate rest breaks each hour with a minimum duration of three minutes each during the workout.</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00B050"/>
                    </a:solidFill>
                  </a:tcPr>
                </a:tc>
                <a:extLst>
                  <a:ext uri="{0D108BD9-81ED-4DB2-BD59-A6C34878D82A}">
                    <a16:rowId xmlns:a16="http://schemas.microsoft.com/office/drawing/2014/main" val="1250980483"/>
                  </a:ext>
                </a:extLst>
              </a:tr>
              <a:tr h="660084">
                <a:tc>
                  <a:txBody>
                    <a:bodyPr/>
                    <a:lstStyle/>
                    <a:p>
                      <a:pPr marL="0" marR="0" algn="l" fontAlgn="t">
                        <a:lnSpc>
                          <a:spcPct val="107000"/>
                        </a:lnSpc>
                        <a:spcBef>
                          <a:spcPts val="0"/>
                        </a:spcBef>
                        <a:spcAft>
                          <a:spcPts val="0"/>
                        </a:spcAft>
                      </a:pPr>
                      <a:r>
                        <a:rPr lang="en-US" sz="1200" b="0" i="0" u="none" strike="noStrike"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82.0-86.9</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FFF00"/>
                    </a:solidFill>
                  </a:tcPr>
                </a:tc>
                <a:tc>
                  <a:txBody>
                    <a:bodyPr/>
                    <a:lstStyle/>
                    <a:p>
                      <a:pPr marL="0" marR="0" algn="l" fontAlgn="t">
                        <a:lnSpc>
                          <a:spcPct val="107000"/>
                        </a:lnSpc>
                        <a:spcBef>
                          <a:spcPts val="0"/>
                        </a:spcBef>
                        <a:spcAft>
                          <a:spcPts val="0"/>
                        </a:spcAft>
                      </a:pPr>
                      <a:r>
                        <a:rPr lang="en-US" sz="1200" b="0" i="0" u="none" strike="noStrike"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Use discretion for intense of prolonged exercise; watch at-risk players carefully. Provide at least three separate rest breaks each hour with a minimum duration of 4 minutes each.</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FFF00"/>
                    </a:solidFill>
                  </a:tcPr>
                </a:tc>
                <a:extLst>
                  <a:ext uri="{0D108BD9-81ED-4DB2-BD59-A6C34878D82A}">
                    <a16:rowId xmlns:a16="http://schemas.microsoft.com/office/drawing/2014/main" val="3764860260"/>
                  </a:ext>
                </a:extLst>
              </a:tr>
              <a:tr h="1245006">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87.0-89.9</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ED7D31"/>
                    </a:solidFill>
                  </a:tcPr>
                </a:tc>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Maximum practice time is 2 hours. </a:t>
                      </a:r>
                      <a:r>
                        <a:rPr lang="en-US" sz="1200" b="1"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For football</a:t>
                      </a: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  players are restricted to helmet, shoulder pads, and shorts during practice, and all protective equipment must be removed during conditioning activities. If the WBGT rises to this level during practice, players may continue to work out wearing football pants without changing to shorts. </a:t>
                      </a:r>
                      <a:r>
                        <a:rPr lang="en-US" sz="1200" b="1"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For all sports: </a:t>
                      </a: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Provide at least four separate rest breaks each hour with a minimum duration of 4 minutes each.</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ED7D31"/>
                    </a:solidFill>
                  </a:tcPr>
                </a:tc>
                <a:extLst>
                  <a:ext uri="{0D108BD9-81ED-4DB2-BD59-A6C34878D82A}">
                    <a16:rowId xmlns:a16="http://schemas.microsoft.com/office/drawing/2014/main" val="820947081"/>
                  </a:ext>
                </a:extLst>
              </a:tr>
              <a:tr h="952547">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90.0-92.0</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F0000"/>
                    </a:solidFill>
                  </a:tcPr>
                </a:tc>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Maximum practice time is 1 hour. </a:t>
                      </a:r>
                      <a:r>
                        <a:rPr lang="en-US" sz="1200" b="1"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For football</a:t>
                      </a: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  no protective equipment may be worn during practice, and there may be no conditioning activities. </a:t>
                      </a:r>
                      <a:r>
                        <a:rPr lang="en-US" sz="1200" b="1"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For all sports</a:t>
                      </a: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  There must be 20 minutes of rest breaks distributed throughout the hour of practice.</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F0000"/>
                    </a:solidFill>
                  </a:tcPr>
                </a:tc>
                <a:extLst>
                  <a:ext uri="{0D108BD9-81ED-4DB2-BD59-A6C34878D82A}">
                    <a16:rowId xmlns:a16="http://schemas.microsoft.com/office/drawing/2014/main" val="577140821"/>
                  </a:ext>
                </a:extLst>
              </a:tr>
              <a:tr h="367623">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Over 92.0</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000000"/>
                    </a:solidFill>
                  </a:tcPr>
                </a:tc>
                <a:tc>
                  <a:txBody>
                    <a:bodyPr/>
                    <a:lstStyle/>
                    <a:p>
                      <a:pPr marL="0" marR="0" algn="l" fontAlgn="t">
                        <a:lnSpc>
                          <a:spcPct val="107000"/>
                        </a:lnSpc>
                        <a:spcBef>
                          <a:spcPts val="0"/>
                        </a:spcBef>
                        <a:spcAft>
                          <a:spcPts val="0"/>
                        </a:spcAft>
                      </a:pPr>
                      <a:r>
                        <a:rPr lang="en-US" sz="1200" b="0" i="0" u="none" strike="noStrike" dirty="0">
                          <a:solidFill>
                            <a:srgbClr val="FFFFFF"/>
                          </a:solidFill>
                          <a:effectLst/>
                          <a:latin typeface="Calibri" panose="020F0502020204030204" pitchFamily="34" charset="0"/>
                          <a:ea typeface="Calibri" panose="020F0502020204030204" pitchFamily="34" charset="0"/>
                          <a:cs typeface="Times New Roman" panose="02020603050405020304" pitchFamily="18" charset="0"/>
                        </a:rPr>
                        <a:t>No outdoor workouts. Delay practice until a cooler WBGT level is reached. </a:t>
                      </a:r>
                      <a:endParaRPr lang="en-US" sz="1900" b="0" i="0" u="none" strike="noStrike" dirty="0">
                        <a:effectLst/>
                        <a:latin typeface="Arial" panose="020B0604020202020204" pitchFamily="34" charset="0"/>
                      </a:endParaRPr>
                    </a:p>
                  </a:txBody>
                  <a:tcPr marL="73124" marR="73124" marT="10156"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000000"/>
                    </a:solidFill>
                  </a:tcPr>
                </a:tc>
                <a:extLst>
                  <a:ext uri="{0D108BD9-81ED-4DB2-BD59-A6C34878D82A}">
                    <a16:rowId xmlns:a16="http://schemas.microsoft.com/office/drawing/2014/main" val="1798722369"/>
                  </a:ext>
                </a:extLst>
              </a:tr>
            </a:tbl>
          </a:graphicData>
        </a:graphic>
      </p:graphicFrame>
    </p:spTree>
    <p:extLst>
      <p:ext uri="{BB962C8B-B14F-4D97-AF65-F5344CB8AC3E}">
        <p14:creationId xmlns:p14="http://schemas.microsoft.com/office/powerpoint/2010/main" val="183368009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E47B10-0236-050A-77DF-166CD6E343F4}"/>
              </a:ext>
            </a:extLst>
          </p:cNvPr>
          <p:cNvSpPr>
            <a:spLocks noGrp="1"/>
          </p:cNvSpPr>
          <p:nvPr>
            <p:ph type="title"/>
          </p:nvPr>
        </p:nvSpPr>
        <p:spPr>
          <a:xfrm>
            <a:off x="-578840" y="1048044"/>
            <a:ext cx="13073766" cy="880027"/>
          </a:xfrm>
        </p:spPr>
        <p:txBody>
          <a:bodyPr vert="horz" lIns="91440" tIns="45720" rIns="91440" bIns="45720" rtlCol="0" anchor="ctr">
            <a:normAutofit/>
          </a:bodyPr>
          <a:lstStyle/>
          <a:p>
            <a:r>
              <a:rPr lang="en-US" dirty="0">
                <a:solidFill>
                  <a:schemeClr val="tx1"/>
                </a:solidFill>
              </a:rPr>
              <a:t>NEW HEAT ILLNESS </a:t>
            </a:r>
            <a:r>
              <a:rPr lang="en-US" dirty="0">
                <a:solidFill>
                  <a:schemeClr val="tx2"/>
                </a:solidFill>
              </a:rPr>
              <a:t>POLICY </a:t>
            </a:r>
          </a:p>
        </p:txBody>
      </p:sp>
      <p:sp>
        <p:nvSpPr>
          <p:cNvPr id="4" name="TextBox 3">
            <a:extLst>
              <a:ext uri="{FF2B5EF4-FFF2-40B4-BE49-F238E27FC236}">
                <a16:creationId xmlns:a16="http://schemas.microsoft.com/office/drawing/2014/main" id="{98A7D1CA-7DE0-72FB-EF2C-771B187CD2C9}"/>
              </a:ext>
            </a:extLst>
          </p:cNvPr>
          <p:cNvSpPr txBox="1"/>
          <p:nvPr/>
        </p:nvSpPr>
        <p:spPr>
          <a:xfrm>
            <a:off x="604837" y="2612255"/>
            <a:ext cx="11099356" cy="3957875"/>
          </a:xfrm>
          <a:prstGeom prst="rect">
            <a:avLst/>
          </a:prstGeom>
        </p:spPr>
        <p:txBody>
          <a:bodyPr vert="horz" lIns="91440" tIns="45720" rIns="91440" bIns="45720" rtlCol="0" anchor="t">
            <a:normAutofit/>
          </a:bodyPr>
          <a:lstStyle/>
          <a:p>
            <a:pPr marL="685800" marR="0">
              <a:spcBef>
                <a:spcPct val="20000"/>
              </a:spcBef>
              <a:spcAft>
                <a:spcPts val="600"/>
              </a:spcAft>
              <a:buClr>
                <a:schemeClr val="accent1"/>
              </a:buClr>
              <a:buSzPct val="115000"/>
              <a:buFont typeface="Arial"/>
              <a:buChar char="•"/>
            </a:pPr>
            <a:r>
              <a:rPr lang="en-US" sz="2400" dirty="0">
                <a:solidFill>
                  <a:schemeClr val="tx1">
                    <a:lumMod val="85000"/>
                    <a:lumOff val="15000"/>
                  </a:schemeClr>
                </a:solidFill>
              </a:rPr>
              <a:t>Monitoring of student athlete safety will be continuous during any physical activity. School staff should be educated on the signs and symptoms of exertional heat illness. The signs and symptoms include, but are not limited to:</a:t>
            </a:r>
          </a:p>
          <a:p>
            <a:pPr marL="685800" marR="0">
              <a:spcBef>
                <a:spcPct val="20000"/>
              </a:spcBef>
              <a:spcAft>
                <a:spcPts val="600"/>
              </a:spcAft>
              <a:buClr>
                <a:schemeClr val="accent1"/>
              </a:buClr>
              <a:buSzPct val="115000"/>
            </a:pPr>
            <a:endParaRPr lang="en-US" sz="2400" dirty="0">
              <a:solidFill>
                <a:schemeClr val="tx1">
                  <a:lumMod val="85000"/>
                  <a:lumOff val="15000"/>
                </a:schemeClr>
              </a:solidFill>
            </a:endParaRPr>
          </a:p>
          <a:p>
            <a:pPr marL="685800" marR="0">
              <a:spcBef>
                <a:spcPct val="20000"/>
              </a:spcBef>
              <a:spcAft>
                <a:spcPts val="600"/>
              </a:spcAft>
              <a:buClr>
                <a:schemeClr val="accent1"/>
              </a:buClr>
              <a:buSzPct val="115000"/>
              <a:buFont typeface="Arial"/>
              <a:buChar char="•"/>
            </a:pPr>
            <a:r>
              <a:rPr lang="en-US" sz="2400" dirty="0">
                <a:solidFill>
                  <a:schemeClr val="tx1">
                    <a:lumMod val="85000"/>
                    <a:lumOff val="15000"/>
                  </a:schemeClr>
                </a:solidFill>
              </a:rPr>
              <a:t>	</a:t>
            </a:r>
            <a:r>
              <a:rPr lang="en-US" sz="2400" b="1" dirty="0">
                <a:solidFill>
                  <a:schemeClr val="tx1">
                    <a:lumMod val="85000"/>
                    <a:lumOff val="15000"/>
                  </a:schemeClr>
                </a:solidFill>
              </a:rPr>
              <a:t>Headache, confusion or “out of it” look, disorientation, or dizziness, altered consciousness or coma, nausea or vomiting, diarrhea, hot and moist or dry skin. A rectal temperature greater than 104 F at time of incident indicates exertional heat stroke. </a:t>
            </a:r>
          </a:p>
          <a:p>
            <a:pPr marL="685800" marR="0">
              <a:spcBef>
                <a:spcPct val="20000"/>
              </a:spcBef>
              <a:spcAft>
                <a:spcPts val="600"/>
              </a:spcAft>
              <a:buClr>
                <a:schemeClr val="accent1"/>
              </a:buClr>
              <a:buSzPct val="115000"/>
              <a:buFont typeface="Arial"/>
              <a:buChar char="•"/>
            </a:pPr>
            <a:endParaRPr lang="en-US" b="1" dirty="0">
              <a:solidFill>
                <a:schemeClr val="tx1">
                  <a:lumMod val="85000"/>
                  <a:lumOff val="15000"/>
                </a:schemeClr>
              </a:solidFill>
            </a:endParaRPr>
          </a:p>
        </p:txBody>
      </p:sp>
      <p:pic>
        <p:nvPicPr>
          <p:cNvPr id="5" name="Picture 4" descr="Icon&#10;&#10;Description automatically generated">
            <a:extLst>
              <a:ext uri="{FF2B5EF4-FFF2-40B4-BE49-F238E27FC236}">
                <a16:creationId xmlns:a16="http://schemas.microsoft.com/office/drawing/2014/main" id="{B99E4986-1E5D-61F5-E15D-B1EA8425892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929141" y="624591"/>
            <a:ext cx="1331609" cy="1192707"/>
          </a:xfrm>
          <a:prstGeom prst="rect">
            <a:avLst/>
          </a:prstGeom>
        </p:spPr>
      </p:pic>
    </p:spTree>
    <p:extLst>
      <p:ext uri="{BB962C8B-B14F-4D97-AF65-F5344CB8AC3E}">
        <p14:creationId xmlns:p14="http://schemas.microsoft.com/office/powerpoint/2010/main" val="91908473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59FBBA-C246-9923-3D07-7B5D13ED01CF}"/>
              </a:ext>
            </a:extLst>
          </p:cNvPr>
          <p:cNvSpPr>
            <a:spLocks noGrp="1"/>
          </p:cNvSpPr>
          <p:nvPr>
            <p:ph type="title"/>
          </p:nvPr>
        </p:nvSpPr>
        <p:spPr>
          <a:xfrm>
            <a:off x="804421" y="796374"/>
            <a:ext cx="10583158" cy="1401542"/>
          </a:xfrm>
        </p:spPr>
        <p:txBody>
          <a:bodyPr>
            <a:normAutofit/>
          </a:bodyPr>
          <a:lstStyle/>
          <a:p>
            <a:r>
              <a:rPr lang="en-US" dirty="0">
                <a:solidFill>
                  <a:schemeClr val="tx1"/>
                </a:solidFill>
              </a:rPr>
              <a:t>NEW HEAT ILLNESS POLICY</a:t>
            </a:r>
          </a:p>
        </p:txBody>
      </p:sp>
      <p:sp>
        <p:nvSpPr>
          <p:cNvPr id="3" name="Content Placeholder 2">
            <a:extLst>
              <a:ext uri="{FF2B5EF4-FFF2-40B4-BE49-F238E27FC236}">
                <a16:creationId xmlns:a16="http://schemas.microsoft.com/office/drawing/2014/main" id="{90A6BE33-E4A8-DEBB-ED2E-F46DAEB5AF00}"/>
              </a:ext>
            </a:extLst>
          </p:cNvPr>
          <p:cNvSpPr>
            <a:spLocks noGrp="1"/>
          </p:cNvSpPr>
          <p:nvPr>
            <p:ph idx="1"/>
          </p:nvPr>
        </p:nvSpPr>
        <p:spPr>
          <a:xfrm>
            <a:off x="650746" y="2612255"/>
            <a:ext cx="11056621" cy="3900511"/>
          </a:xfrm>
        </p:spPr>
        <p:txBody>
          <a:bodyPr>
            <a:normAutofit/>
          </a:bodyPr>
          <a:lstStyle/>
          <a:p>
            <a:pPr marL="400050" marR="0" indent="0">
              <a:lnSpc>
                <a:spcPct val="90000"/>
              </a:lnSpc>
              <a:spcBef>
                <a:spcPts val="0"/>
              </a:spcBef>
              <a:spcAft>
                <a:spcPts val="0"/>
              </a:spcAft>
              <a:buNone/>
            </a:pPr>
            <a:r>
              <a:rPr lang="en-US" sz="2000" b="1" dirty="0">
                <a:effectLst/>
                <a:latin typeface="Calibri" panose="020F0502020204030204" pitchFamily="34" charset="0"/>
                <a:ea typeface="Calibri" panose="020F0502020204030204" pitchFamily="34" charset="0"/>
                <a:cs typeface="Times New Roman" panose="02020603050405020304" pitchFamily="18" charset="0"/>
              </a:rPr>
              <a:t>If a student athlete is suspected of having exertional heat stroke, EMS must be called immediately. However, anyone with exertional heat stroke must be COOLED FIRST and then transported by EMS.</a:t>
            </a:r>
          </a:p>
          <a:p>
            <a:pPr marL="400050" marR="0" indent="0">
              <a:lnSpc>
                <a:spcPct val="90000"/>
              </a:lnSpc>
              <a:spcBef>
                <a:spcPts val="0"/>
              </a:spcBef>
              <a:spcAft>
                <a:spcPts val="0"/>
              </a:spcAft>
              <a:buNone/>
            </a:pPr>
            <a:endParaRPr lang="en-US" sz="2000" dirty="0">
              <a:effectLst/>
              <a:latin typeface="Calibri" panose="020F0502020204030204" pitchFamily="34" charset="0"/>
              <a:ea typeface="Calibri" panose="020F0502020204030204" pitchFamily="34" charset="0"/>
              <a:cs typeface="Times New Roman" panose="02020603050405020304" pitchFamily="18" charset="0"/>
            </a:endParaRPr>
          </a:p>
          <a:p>
            <a:pPr marL="400050" marR="0" indent="0">
              <a:lnSpc>
                <a:spcPct val="90000"/>
              </a:lnSpc>
              <a:spcBef>
                <a:spcPts val="0"/>
              </a:spcBef>
              <a:spcAft>
                <a:spcPts val="0"/>
              </a:spcAft>
              <a:buNone/>
            </a:pPr>
            <a:endParaRPr lang="en-US" sz="2000" dirty="0">
              <a:effectLst/>
              <a:latin typeface="Calibri" panose="020F0502020204030204" pitchFamily="34" charset="0"/>
              <a:ea typeface="Calibri" panose="020F0502020204030204" pitchFamily="34" charset="0"/>
              <a:cs typeface="Times New Roman" panose="02020603050405020304" pitchFamily="18" charset="0"/>
            </a:endParaRPr>
          </a:p>
          <a:p>
            <a:pPr marL="400050" marR="0" indent="0">
              <a:lnSpc>
                <a:spcPct val="90000"/>
              </a:lnSpc>
              <a:spcBef>
                <a:spcPts val="0"/>
              </a:spcBef>
              <a:spcAft>
                <a:spcPts val="0"/>
              </a:spcAft>
              <a:buNone/>
            </a:pPr>
            <a:r>
              <a:rPr lang="en-US" sz="2000" dirty="0">
                <a:effectLst/>
                <a:latin typeface="Calibri" panose="020F0502020204030204" pitchFamily="34" charset="0"/>
                <a:ea typeface="Calibri" panose="020F0502020204030204" pitchFamily="34" charset="0"/>
                <a:cs typeface="Times New Roman" panose="02020603050405020304" pitchFamily="18" charset="0"/>
              </a:rPr>
              <a:t>A cooling zone must be designated at each practice site. Treatment must include minimum:</a:t>
            </a:r>
          </a:p>
          <a:p>
            <a:pPr marL="400050" marR="0" indent="0">
              <a:lnSpc>
                <a:spcPct val="90000"/>
              </a:lnSpc>
              <a:spcBef>
                <a:spcPts val="0"/>
              </a:spcBef>
              <a:spcAft>
                <a:spcPts val="0"/>
              </a:spcAft>
              <a:buNone/>
            </a:pPr>
            <a:r>
              <a:rPr lang="en-US" sz="2000" dirty="0">
                <a:effectLst/>
                <a:latin typeface="Calibri" panose="020F0502020204030204" pitchFamily="34" charset="0"/>
                <a:ea typeface="Calibri" panose="020F0502020204030204" pitchFamily="34" charset="0"/>
                <a:cs typeface="Times New Roman" panose="02020603050405020304" pitchFamily="18" charset="0"/>
              </a:rPr>
              <a:t>	-Removing excess clothing</a:t>
            </a:r>
          </a:p>
          <a:p>
            <a:pPr marL="400050" marR="0" indent="0">
              <a:lnSpc>
                <a:spcPct val="90000"/>
              </a:lnSpc>
              <a:spcBef>
                <a:spcPts val="0"/>
              </a:spcBef>
              <a:spcAft>
                <a:spcPts val="0"/>
              </a:spcAft>
              <a:buNone/>
            </a:pPr>
            <a:r>
              <a:rPr lang="en-US" sz="2000" dirty="0">
                <a:effectLst/>
                <a:latin typeface="Calibri" panose="020F0502020204030204" pitchFamily="34" charset="0"/>
                <a:ea typeface="Calibri" panose="020F0502020204030204" pitchFamily="34" charset="0"/>
                <a:cs typeface="Times New Roman" panose="02020603050405020304" pitchFamily="18" charset="0"/>
              </a:rPr>
              <a:t>	-Placing patient in a cold-water immersion tub (35-59 F), or ice floating on top of tub if no   thermometer available to check water temperature</a:t>
            </a:r>
          </a:p>
          <a:p>
            <a:pPr marL="400050" marR="0" indent="0">
              <a:lnSpc>
                <a:spcPct val="90000"/>
              </a:lnSpc>
              <a:spcBef>
                <a:spcPts val="0"/>
              </a:spcBef>
              <a:spcAft>
                <a:spcPts val="0"/>
              </a:spcAft>
              <a:buNone/>
            </a:pPr>
            <a:r>
              <a:rPr lang="en-US" sz="2000" dirty="0">
                <a:effectLst/>
                <a:latin typeface="Calibri" panose="020F0502020204030204" pitchFamily="34" charset="0"/>
                <a:ea typeface="Calibri" panose="020F0502020204030204" pitchFamily="34" charset="0"/>
                <a:cs typeface="Times New Roman" panose="02020603050405020304" pitchFamily="18" charset="0"/>
              </a:rPr>
              <a:t> </a:t>
            </a:r>
          </a:p>
          <a:p>
            <a:pPr marL="400050" marR="0" indent="0">
              <a:lnSpc>
                <a:spcPct val="90000"/>
              </a:lnSpc>
              <a:spcBef>
                <a:spcPts val="0"/>
              </a:spcBef>
              <a:spcAft>
                <a:spcPts val="0"/>
              </a:spcAft>
              <a:buNone/>
            </a:pPr>
            <a:r>
              <a:rPr lang="en-US" sz="2000" dirty="0">
                <a:effectLst/>
                <a:latin typeface="Calibri" panose="020F0502020204030204" pitchFamily="34" charset="0"/>
                <a:ea typeface="Calibri" panose="020F0502020204030204" pitchFamily="34" charset="0"/>
                <a:cs typeface="Times New Roman" panose="02020603050405020304" pitchFamily="18" charset="0"/>
              </a:rPr>
              <a:t> </a:t>
            </a:r>
          </a:p>
          <a:p>
            <a:pPr marL="400050" marR="0" indent="0">
              <a:lnSpc>
                <a:spcPct val="90000"/>
              </a:lnSpc>
              <a:spcBef>
                <a:spcPts val="0"/>
              </a:spcBef>
              <a:spcAft>
                <a:spcPts val="800"/>
              </a:spcAft>
              <a:buNone/>
            </a:pPr>
            <a:r>
              <a:rPr lang="en-US" sz="2000" dirty="0">
                <a:effectLst/>
                <a:latin typeface="Calibri" panose="020F0502020204030204" pitchFamily="34" charset="0"/>
                <a:ea typeface="Calibri" panose="020F0502020204030204" pitchFamily="34" charset="0"/>
                <a:cs typeface="Times New Roman" panose="02020603050405020304" pitchFamily="18" charset="0"/>
              </a:rPr>
              <a:t>Once diagnosed with exertional heat illness, the student athlete must complete a rest period and/or obtain medical clearance from a physician before returning to play, depending on the type of illness diagnosed. </a:t>
            </a:r>
          </a:p>
          <a:p>
            <a:pPr>
              <a:lnSpc>
                <a:spcPct val="90000"/>
              </a:lnSpc>
            </a:pPr>
            <a:endParaRPr lang="en-US" sz="1700" dirty="0"/>
          </a:p>
        </p:txBody>
      </p:sp>
      <p:pic>
        <p:nvPicPr>
          <p:cNvPr id="5" name="Picture 4" descr="Icon&#10;&#10;Description automatically generated">
            <a:extLst>
              <a:ext uri="{FF2B5EF4-FFF2-40B4-BE49-F238E27FC236}">
                <a16:creationId xmlns:a16="http://schemas.microsoft.com/office/drawing/2014/main" id="{E647677B-5B3E-35DC-BA31-33D6D0A3A33E}"/>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021515" y="992170"/>
            <a:ext cx="1001619" cy="1205746"/>
          </a:xfrm>
          <a:prstGeom prst="rect">
            <a:avLst/>
          </a:prstGeom>
        </p:spPr>
      </p:pic>
    </p:spTree>
    <p:extLst>
      <p:ext uri="{BB962C8B-B14F-4D97-AF65-F5344CB8AC3E}">
        <p14:creationId xmlns:p14="http://schemas.microsoft.com/office/powerpoint/2010/main" val="410451176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IMPORTANT DATES</a:t>
            </a:r>
          </a:p>
        </p:txBody>
      </p:sp>
      <p:sp>
        <p:nvSpPr>
          <p:cNvPr id="3" name="Content Placeholder 2"/>
          <p:cNvSpPr>
            <a:spLocks noGrp="1"/>
          </p:cNvSpPr>
          <p:nvPr>
            <p:ph sz="half" idx="1"/>
          </p:nvPr>
        </p:nvSpPr>
        <p:spPr/>
        <p:txBody>
          <a:bodyPr>
            <a:normAutofit/>
          </a:bodyPr>
          <a:lstStyle/>
          <a:p>
            <a:r>
              <a:rPr lang="en-US" dirty="0"/>
              <a:t>High School</a:t>
            </a:r>
          </a:p>
          <a:p>
            <a:r>
              <a:rPr lang="en-US" dirty="0"/>
              <a:t>Season Starts – August 8</a:t>
            </a:r>
          </a:p>
          <a:p>
            <a:r>
              <a:rPr lang="en-US" dirty="0"/>
              <a:t>First Contest – August 24</a:t>
            </a:r>
          </a:p>
          <a:p>
            <a:r>
              <a:rPr lang="en-US" dirty="0"/>
              <a:t>Sectional – Oct 31-Nov 3</a:t>
            </a:r>
          </a:p>
          <a:p>
            <a:r>
              <a:rPr lang="en-US" dirty="0"/>
              <a:t>Regional – November 5</a:t>
            </a:r>
          </a:p>
          <a:p>
            <a:r>
              <a:rPr lang="en-US" dirty="0"/>
              <a:t>State – </a:t>
            </a:r>
            <a:r>
              <a:rPr lang="en-US" b="1" dirty="0"/>
              <a:t>November 9-10 </a:t>
            </a:r>
          </a:p>
        </p:txBody>
      </p:sp>
      <p:sp>
        <p:nvSpPr>
          <p:cNvPr id="4" name="Content Placeholder 3"/>
          <p:cNvSpPr>
            <a:spLocks noGrp="1"/>
          </p:cNvSpPr>
          <p:nvPr>
            <p:ph sz="half" idx="2"/>
          </p:nvPr>
        </p:nvSpPr>
        <p:spPr/>
        <p:txBody>
          <a:bodyPr>
            <a:normAutofit/>
          </a:bodyPr>
          <a:lstStyle/>
          <a:p>
            <a:r>
              <a:rPr lang="en-US" dirty="0"/>
              <a:t>Middle School</a:t>
            </a:r>
          </a:p>
          <a:p>
            <a:r>
              <a:rPr lang="en-US" dirty="0"/>
              <a:t>Season Starts – August 15</a:t>
            </a:r>
          </a:p>
          <a:p>
            <a:r>
              <a:rPr lang="en-US" dirty="0"/>
              <a:t>First Contest – August 31</a:t>
            </a:r>
          </a:p>
          <a:p>
            <a:r>
              <a:rPr lang="en-US" dirty="0"/>
              <a:t>Season Ends – October 29</a:t>
            </a:r>
          </a:p>
        </p:txBody>
      </p:sp>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187477" y="1246690"/>
            <a:ext cx="914400" cy="914400"/>
          </a:xfrm>
          <a:prstGeom prst="rect">
            <a:avLst/>
          </a:prstGeom>
        </p:spPr>
      </p:pic>
    </p:spTree>
    <p:extLst>
      <p:ext uri="{BB962C8B-B14F-4D97-AF65-F5344CB8AC3E}">
        <p14:creationId xmlns:p14="http://schemas.microsoft.com/office/powerpoint/2010/main" val="4243929501"/>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GENERAL INFORMATION</a:t>
            </a:r>
          </a:p>
        </p:txBody>
      </p:sp>
      <p:sp>
        <p:nvSpPr>
          <p:cNvPr id="3" name="Content Placeholder 2"/>
          <p:cNvSpPr>
            <a:spLocks noGrp="1"/>
          </p:cNvSpPr>
          <p:nvPr>
            <p:ph idx="1"/>
          </p:nvPr>
        </p:nvSpPr>
        <p:spPr/>
        <p:txBody>
          <a:bodyPr>
            <a:normAutofit fontScale="70000" lnSpcReduction="20000"/>
          </a:bodyPr>
          <a:lstStyle/>
          <a:p>
            <a:r>
              <a:rPr lang="en-US" dirty="0"/>
              <a:t>Out of season coaching – 3 week window and  12 flex days. </a:t>
            </a:r>
            <a:r>
              <a:rPr lang="en-US" u="sng" dirty="0"/>
              <a:t>Flex days must be approved in advance by principal!</a:t>
            </a:r>
          </a:p>
          <a:p>
            <a:r>
              <a:rPr lang="en-US" dirty="0"/>
              <a:t>Sanctioning – New changes.  See upcoming slide. </a:t>
            </a:r>
          </a:p>
          <a:p>
            <a:r>
              <a:rPr lang="en-US" dirty="0"/>
              <a:t>Non school participation rule – Any athlete who violates rule is ineligible for remainder of season</a:t>
            </a:r>
          </a:p>
          <a:p>
            <a:r>
              <a:rPr lang="en-US" dirty="0"/>
              <a:t>Physicals – must have before first practice.  Must be dated after May 1.</a:t>
            </a:r>
          </a:p>
          <a:p>
            <a:r>
              <a:rPr lang="en-US" dirty="0"/>
              <a:t>High School – 22 play dates; Middle School – 18 play dates</a:t>
            </a:r>
          </a:p>
          <a:p>
            <a:r>
              <a:rPr lang="en-US" dirty="0"/>
              <a:t>Player maximum is 4 sets against same opponent if 2 of 3; 6 sets if 3 of 5.  Middle school max is 4 sets per same opponent. </a:t>
            </a:r>
          </a:p>
          <a:p>
            <a:r>
              <a:rPr lang="en-US" dirty="0"/>
              <a:t>Coaches need to complete official rating report </a:t>
            </a:r>
            <a:r>
              <a:rPr lang="en-US" b="1" dirty="0"/>
              <a:t>after each match</a:t>
            </a:r>
            <a:r>
              <a:rPr lang="en-US" dirty="0"/>
              <a:t>. </a:t>
            </a:r>
          </a:p>
          <a:p>
            <a:r>
              <a:rPr lang="en-US" dirty="0"/>
              <a:t>Placement of benches on the court – please keep safety a priority!</a:t>
            </a:r>
          </a:p>
          <a:p>
            <a:endParaRPr lang="en-US" dirty="0"/>
          </a:p>
          <a:p>
            <a:endParaRPr lang="en-US" dirty="0"/>
          </a:p>
          <a:p>
            <a:endParaRPr lang="en-US" dirty="0"/>
          </a:p>
        </p:txBody>
      </p:sp>
      <p:pic>
        <p:nvPicPr>
          <p:cNvPr id="4" name="Picture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875346" y="982132"/>
            <a:ext cx="1021251" cy="1190779"/>
          </a:xfrm>
          <a:prstGeom prst="rect">
            <a:avLst/>
          </a:prstGeom>
        </p:spPr>
      </p:pic>
    </p:spTree>
    <p:extLst>
      <p:ext uri="{BB962C8B-B14F-4D97-AF65-F5344CB8AC3E}">
        <p14:creationId xmlns:p14="http://schemas.microsoft.com/office/powerpoint/2010/main" val="58483010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OCTOBER</a:t>
            </a:r>
          </a:p>
        </p:txBody>
      </p:sp>
      <p:pic>
        <p:nvPicPr>
          <p:cNvPr id="4" name="Content Placeholder 3"/>
          <p:cNvPicPr>
            <a:picLocks noGrp="1" noChangeAspect="1"/>
          </p:cNvPicPr>
          <p:nvPr>
            <p:ph sz="half" idx="1"/>
          </p:nvPr>
        </p:nvPicPr>
        <p:blipFill>
          <a:blip r:embed="rId3">
            <a:extLst>
              <a:ext uri="{28A0092B-C50C-407E-A947-70E740481C1C}">
                <a14:useLocalDpi xmlns:a14="http://schemas.microsoft.com/office/drawing/2010/main" val="0"/>
              </a:ext>
            </a:extLst>
          </a:blip>
          <a:stretch>
            <a:fillRect/>
          </a:stretch>
        </p:blipFill>
        <p:spPr>
          <a:xfrm>
            <a:off x="2478435" y="2560638"/>
            <a:ext cx="2358330" cy="3309937"/>
          </a:xfrm>
        </p:spPr>
      </p:pic>
      <p:sp>
        <p:nvSpPr>
          <p:cNvPr id="5" name="Content Placeholder 4"/>
          <p:cNvSpPr>
            <a:spLocks noGrp="1"/>
          </p:cNvSpPr>
          <p:nvPr>
            <p:ph sz="half" idx="2"/>
          </p:nvPr>
        </p:nvSpPr>
        <p:spPr/>
        <p:txBody>
          <a:bodyPr>
            <a:normAutofit lnSpcReduction="10000"/>
          </a:bodyPr>
          <a:lstStyle/>
          <a:p>
            <a:r>
              <a:rPr lang="en-US" dirty="0"/>
              <a:t>During the month of October, teams may wear pink as long as all other NFHS uniform rules are followed.</a:t>
            </a:r>
          </a:p>
          <a:p>
            <a:r>
              <a:rPr lang="en-US" dirty="0"/>
              <a:t>Do NOT need to request permission from WVSSAC. </a:t>
            </a:r>
          </a:p>
          <a:p>
            <a:r>
              <a:rPr lang="en-US" dirty="0"/>
              <a:t>Officials may wear pink as well (lanyards, shoelaces, shirts, etc.)</a:t>
            </a:r>
          </a:p>
          <a:p>
            <a:endParaRPr lang="en-US" dirty="0"/>
          </a:p>
          <a:p>
            <a:endParaRPr lang="en-US" dirty="0"/>
          </a:p>
        </p:txBody>
      </p:sp>
    </p:spTree>
    <p:extLst>
      <p:ext uri="{BB962C8B-B14F-4D97-AF65-F5344CB8AC3E}">
        <p14:creationId xmlns:p14="http://schemas.microsoft.com/office/powerpoint/2010/main" val="1683061895"/>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ELIGIBILITY AND ROSTERS</a:t>
            </a:r>
          </a:p>
        </p:txBody>
      </p:sp>
      <p:sp>
        <p:nvSpPr>
          <p:cNvPr id="3" name="Content Placeholder 2"/>
          <p:cNvSpPr>
            <a:spLocks noGrp="1"/>
          </p:cNvSpPr>
          <p:nvPr>
            <p:ph sz="half" idx="1"/>
          </p:nvPr>
        </p:nvSpPr>
        <p:spPr/>
        <p:txBody>
          <a:bodyPr/>
          <a:lstStyle/>
          <a:p>
            <a:r>
              <a:rPr lang="en-US" dirty="0"/>
              <a:t>Schools must submit eligibility and roster forms online prior to the first contest.</a:t>
            </a:r>
          </a:p>
          <a:p>
            <a:r>
              <a:rPr lang="en-US" dirty="0"/>
              <a:t>Fines assessed if not completed.</a:t>
            </a:r>
          </a:p>
          <a:p>
            <a:r>
              <a:rPr lang="en-US" dirty="0"/>
              <a:t>Please work with athletic director and school administrators to complete both and submit online.</a:t>
            </a:r>
          </a:p>
        </p:txBody>
      </p:sp>
      <p:pic>
        <p:nvPicPr>
          <p:cNvPr id="5" name="Content Placeholder 4"/>
          <p:cNvPicPr>
            <a:picLocks noGrp="1" noChangeAspect="1"/>
          </p:cNvPicPr>
          <p:nvPr>
            <p:ph sz="half" idx="2"/>
          </p:nvPr>
        </p:nvPicPr>
        <p:blipFill>
          <a:blip r:embed="rId3">
            <a:extLst>
              <a:ext uri="{28A0092B-C50C-407E-A947-70E740481C1C}">
                <a14:useLocalDpi xmlns:a14="http://schemas.microsoft.com/office/drawing/2010/main" val="0"/>
              </a:ext>
            </a:extLst>
          </a:blip>
          <a:stretch>
            <a:fillRect/>
          </a:stretch>
        </p:blipFill>
        <p:spPr>
          <a:xfrm>
            <a:off x="6885781" y="2560638"/>
            <a:ext cx="3309937" cy="3309937"/>
          </a:xfrm>
        </p:spPr>
      </p:pic>
    </p:spTree>
    <p:extLst>
      <p:ext uri="{BB962C8B-B14F-4D97-AF65-F5344CB8AC3E}">
        <p14:creationId xmlns:p14="http://schemas.microsoft.com/office/powerpoint/2010/main" val="100639957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LEGAL DUTIES OF A COACH</a:t>
            </a:r>
          </a:p>
        </p:txBody>
      </p:sp>
      <p:sp>
        <p:nvSpPr>
          <p:cNvPr id="3" name="Content Placeholder 2"/>
          <p:cNvSpPr>
            <a:spLocks noGrp="1"/>
          </p:cNvSpPr>
          <p:nvPr>
            <p:ph sz="half" idx="1"/>
          </p:nvPr>
        </p:nvSpPr>
        <p:spPr/>
        <p:txBody>
          <a:bodyPr>
            <a:normAutofit fontScale="62500" lnSpcReduction="20000"/>
          </a:bodyPr>
          <a:lstStyle/>
          <a:p>
            <a:r>
              <a:rPr lang="en-US" dirty="0"/>
              <a:t>Properly plan the activity</a:t>
            </a:r>
          </a:p>
          <a:p>
            <a:r>
              <a:rPr lang="en-US" dirty="0"/>
              <a:t>Provide proper instruction</a:t>
            </a:r>
          </a:p>
          <a:p>
            <a:r>
              <a:rPr lang="en-US" dirty="0"/>
              <a:t>Warn of inherent risks</a:t>
            </a:r>
          </a:p>
          <a:p>
            <a:r>
              <a:rPr lang="en-US" dirty="0"/>
              <a:t>Provide a safe physical environment</a:t>
            </a:r>
          </a:p>
          <a:p>
            <a:r>
              <a:rPr lang="en-US" dirty="0"/>
              <a:t>Provide adequate and proper equipment</a:t>
            </a:r>
          </a:p>
          <a:p>
            <a:r>
              <a:rPr lang="en-US" dirty="0"/>
              <a:t>Match athletes appropriately</a:t>
            </a:r>
          </a:p>
          <a:p>
            <a:r>
              <a:rPr lang="en-US" dirty="0"/>
              <a:t>Evaluate athletes for injury or incapacity</a:t>
            </a:r>
          </a:p>
          <a:p>
            <a:r>
              <a:rPr lang="en-US" dirty="0"/>
              <a:t>Supervise activity closely</a:t>
            </a:r>
          </a:p>
          <a:p>
            <a:r>
              <a:rPr lang="en-US" dirty="0"/>
              <a:t>Provide appropriate emergency assistance</a:t>
            </a:r>
          </a:p>
          <a:p>
            <a:r>
              <a:rPr lang="en-US" dirty="0"/>
              <a:t>Protect against physical and psychological harm from others</a:t>
            </a:r>
          </a:p>
        </p:txBody>
      </p:sp>
      <p:pic>
        <p:nvPicPr>
          <p:cNvPr id="5" name="Content Placeholder 4"/>
          <p:cNvPicPr>
            <a:picLocks noGrp="1" noChangeAspect="1"/>
          </p:cNvPicPr>
          <p:nvPr>
            <p:ph sz="half" idx="2"/>
          </p:nvPr>
        </p:nvPicPr>
        <p:blipFill>
          <a:blip r:embed="rId3" cstate="print">
            <a:extLst>
              <a:ext uri="{28A0092B-C50C-407E-A947-70E740481C1C}">
                <a14:useLocalDpi xmlns:a14="http://schemas.microsoft.com/office/drawing/2010/main" val="0"/>
              </a:ext>
            </a:extLst>
          </a:blip>
          <a:stretch>
            <a:fillRect/>
          </a:stretch>
        </p:blipFill>
        <p:spPr>
          <a:xfrm>
            <a:off x="6704685" y="2560638"/>
            <a:ext cx="3672129" cy="3309937"/>
          </a:xfrm>
        </p:spPr>
      </p:pic>
    </p:spTree>
    <p:extLst>
      <p:ext uri="{BB962C8B-B14F-4D97-AF65-F5344CB8AC3E}">
        <p14:creationId xmlns:p14="http://schemas.microsoft.com/office/powerpoint/2010/main" val="415243098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OFFICIALS’ INFORMATION</a:t>
            </a:r>
          </a:p>
        </p:txBody>
      </p:sp>
      <p:pic>
        <p:nvPicPr>
          <p:cNvPr id="4" name="Content Placeholder 3"/>
          <p:cNvPicPr>
            <a:picLocks noGrp="1" noChangeAspect="1"/>
          </p:cNvPicPr>
          <p:nvPr>
            <p:ph idx="1"/>
          </p:nvPr>
        </p:nvPicPr>
        <p:blipFill>
          <a:blip r:embed="rId3" cstate="print">
            <a:extLst>
              <a:ext uri="{28A0092B-C50C-407E-A947-70E740481C1C}">
                <a14:useLocalDpi xmlns:a14="http://schemas.microsoft.com/office/drawing/2010/main" val="0"/>
              </a:ext>
            </a:extLst>
          </a:blip>
          <a:stretch>
            <a:fillRect/>
          </a:stretch>
        </p:blipFill>
        <p:spPr>
          <a:xfrm>
            <a:off x="3807922" y="2634904"/>
            <a:ext cx="4576156" cy="3162993"/>
          </a:xfrm>
        </p:spPr>
      </p:pic>
    </p:spTree>
    <p:extLst>
      <p:ext uri="{BB962C8B-B14F-4D97-AF65-F5344CB8AC3E}">
        <p14:creationId xmlns:p14="http://schemas.microsoft.com/office/powerpoint/2010/main" val="332757671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www.wvssac.org</a:t>
            </a:r>
          </a:p>
        </p:txBody>
      </p:sp>
      <p:sp>
        <p:nvSpPr>
          <p:cNvPr id="3" name="Content Placeholder 2"/>
          <p:cNvSpPr>
            <a:spLocks noGrp="1"/>
          </p:cNvSpPr>
          <p:nvPr>
            <p:ph sz="half" idx="1"/>
          </p:nvPr>
        </p:nvSpPr>
        <p:spPr/>
        <p:txBody>
          <a:bodyPr/>
          <a:lstStyle/>
          <a:p>
            <a:r>
              <a:rPr lang="en-US" dirty="0"/>
              <a:t>Click on “Officials” tab</a:t>
            </a:r>
          </a:p>
          <a:p>
            <a:r>
              <a:rPr lang="en-US" dirty="0"/>
              <a:t>Links for Officials Page as well as Log In.</a:t>
            </a:r>
          </a:p>
        </p:txBody>
      </p:sp>
      <p:pic>
        <p:nvPicPr>
          <p:cNvPr id="5" name="Content Placeholder 4"/>
          <p:cNvPicPr>
            <a:picLocks noGrp="1" noChangeAspect="1"/>
          </p:cNvPicPr>
          <p:nvPr>
            <p:ph sz="half" idx="2"/>
          </p:nvPr>
        </p:nvPicPr>
        <p:blipFill>
          <a:blip r:embed="rId3">
            <a:extLst>
              <a:ext uri="{28A0092B-C50C-407E-A947-70E740481C1C}">
                <a14:useLocalDpi xmlns:a14="http://schemas.microsoft.com/office/drawing/2010/main" val="0"/>
              </a:ext>
            </a:extLst>
          </a:blip>
          <a:stretch>
            <a:fillRect/>
          </a:stretch>
        </p:blipFill>
        <p:spPr>
          <a:xfrm>
            <a:off x="5917721" y="2954849"/>
            <a:ext cx="4063041" cy="2400300"/>
          </a:xfrm>
        </p:spPr>
      </p:pic>
    </p:spTree>
    <p:extLst>
      <p:ext uri="{BB962C8B-B14F-4D97-AF65-F5344CB8AC3E}">
        <p14:creationId xmlns:p14="http://schemas.microsoft.com/office/powerpoint/2010/main" val="2695823865"/>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1199071" y="664234"/>
            <a:ext cx="9693934" cy="5539392"/>
          </a:xfrm>
          <a:prstGeom prst="rect">
            <a:avLst/>
          </a:prstGeom>
        </p:spPr>
      </p:pic>
    </p:spTree>
    <p:extLst>
      <p:ext uri="{BB962C8B-B14F-4D97-AF65-F5344CB8AC3E}">
        <p14:creationId xmlns:p14="http://schemas.microsoft.com/office/powerpoint/2010/main" val="892113840"/>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Text, letter&#10;&#10;Description automatically generated">
            <a:extLst>
              <a:ext uri="{FF2B5EF4-FFF2-40B4-BE49-F238E27FC236}">
                <a16:creationId xmlns:a16="http://schemas.microsoft.com/office/drawing/2014/main" id="{B9FA99B7-FA28-8F9D-6F7B-0433C4B2F70F}"/>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rot="10800000">
            <a:off x="718457" y="634481"/>
            <a:ext cx="10730204" cy="5645020"/>
          </a:xfrm>
          <a:prstGeom prst="rect">
            <a:avLst/>
          </a:prstGeom>
        </p:spPr>
      </p:pic>
    </p:spTree>
    <p:extLst>
      <p:ext uri="{BB962C8B-B14F-4D97-AF65-F5344CB8AC3E}">
        <p14:creationId xmlns:p14="http://schemas.microsoft.com/office/powerpoint/2010/main" val="2835552522"/>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679AA260-8E85-638C-49C9-7DC7EA4EFFA1}"/>
              </a:ext>
            </a:extLst>
          </p:cNvPr>
          <p:cNvSpPr>
            <a:spLocks noGrp="1"/>
          </p:cNvSpPr>
          <p:nvPr>
            <p:ph type="title"/>
          </p:nvPr>
        </p:nvSpPr>
        <p:spPr/>
        <p:txBody>
          <a:bodyPr/>
          <a:lstStyle/>
          <a:p>
            <a:r>
              <a:rPr lang="en-US" dirty="0"/>
              <a:t>WHAT’S NEW?</a:t>
            </a:r>
          </a:p>
        </p:txBody>
      </p:sp>
      <p:pic>
        <p:nvPicPr>
          <p:cNvPr id="6" name="Content Placeholder 5" descr="A picture containing building, indoor, stadium, several&#10;&#10;Description automatically generated">
            <a:extLst>
              <a:ext uri="{FF2B5EF4-FFF2-40B4-BE49-F238E27FC236}">
                <a16:creationId xmlns:a16="http://schemas.microsoft.com/office/drawing/2014/main" id="{9214BD00-B672-E66F-FF35-411EC78305EF}"/>
              </a:ext>
            </a:extLst>
          </p:cNvPr>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2928400" y="2557463"/>
            <a:ext cx="6335199" cy="3317875"/>
          </a:xfrm>
        </p:spPr>
      </p:pic>
    </p:spTree>
    <p:extLst>
      <p:ext uri="{BB962C8B-B14F-4D97-AF65-F5344CB8AC3E}">
        <p14:creationId xmlns:p14="http://schemas.microsoft.com/office/powerpoint/2010/main" val="349827423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NEW WVSSAC RULES</a:t>
            </a:r>
          </a:p>
        </p:txBody>
      </p:sp>
      <p:sp>
        <p:nvSpPr>
          <p:cNvPr id="3" name="Content Placeholder 2"/>
          <p:cNvSpPr>
            <a:spLocks noGrp="1"/>
          </p:cNvSpPr>
          <p:nvPr>
            <p:ph idx="1"/>
          </p:nvPr>
        </p:nvSpPr>
        <p:spPr/>
        <p:txBody>
          <a:bodyPr>
            <a:normAutofit/>
          </a:bodyPr>
          <a:lstStyle/>
          <a:p>
            <a:r>
              <a:rPr lang="en-US" dirty="0"/>
              <a:t>29 New Rules – Several were editorial </a:t>
            </a:r>
          </a:p>
          <a:p>
            <a:r>
              <a:rPr lang="en-US" dirty="0"/>
              <a:t>Age – 15 for MS, 19 for HS </a:t>
            </a:r>
            <a:r>
              <a:rPr lang="en-US" u="sng" dirty="0"/>
              <a:t>before July 1</a:t>
            </a:r>
          </a:p>
          <a:p>
            <a:r>
              <a:rPr lang="en-US" dirty="0"/>
              <a:t>Semester/Season – Six consecutive semesters after starting 6</a:t>
            </a:r>
            <a:r>
              <a:rPr lang="en-US" baseline="30000" dirty="0"/>
              <a:t>th</a:t>
            </a:r>
            <a:r>
              <a:rPr lang="en-US" dirty="0"/>
              <a:t> grade</a:t>
            </a:r>
          </a:p>
          <a:p>
            <a:r>
              <a:rPr lang="en-US" dirty="0"/>
              <a:t>International Students (Not through foreign exchange program) – JV only</a:t>
            </a:r>
          </a:p>
          <a:p>
            <a:r>
              <a:rPr lang="en-US" dirty="0"/>
              <a:t>Three -week period – may be by school if approved by county BOE</a:t>
            </a:r>
          </a:p>
          <a:p>
            <a:r>
              <a:rPr lang="en-US" dirty="0"/>
              <a:t>Robotics – now a WVSSAC sanctioned activity</a:t>
            </a:r>
          </a:p>
          <a:p>
            <a:pPr marL="457200" lvl="1" indent="0">
              <a:buNone/>
            </a:pPr>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9209766" y="982132"/>
            <a:ext cx="1337093" cy="1197619"/>
          </a:xfrm>
          <a:prstGeom prst="rect">
            <a:avLst/>
          </a:prstGeom>
        </p:spPr>
      </p:pic>
    </p:spTree>
    <p:extLst>
      <p:ext uri="{BB962C8B-B14F-4D97-AF65-F5344CB8AC3E}">
        <p14:creationId xmlns:p14="http://schemas.microsoft.com/office/powerpoint/2010/main" val="170022582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BE89E4F-E5A5-E152-45FD-A2E545DCA09C}"/>
              </a:ext>
            </a:extLst>
          </p:cNvPr>
          <p:cNvSpPr>
            <a:spLocks noGrp="1"/>
          </p:cNvSpPr>
          <p:nvPr>
            <p:ph type="title"/>
          </p:nvPr>
        </p:nvSpPr>
        <p:spPr/>
        <p:txBody>
          <a:bodyPr/>
          <a:lstStyle/>
          <a:p>
            <a:r>
              <a:rPr lang="en-US" dirty="0"/>
              <a:t>New Sanctioning Rules</a:t>
            </a:r>
          </a:p>
        </p:txBody>
      </p:sp>
      <p:sp>
        <p:nvSpPr>
          <p:cNvPr id="3" name="Text Placeholder 2">
            <a:extLst>
              <a:ext uri="{FF2B5EF4-FFF2-40B4-BE49-F238E27FC236}">
                <a16:creationId xmlns:a16="http://schemas.microsoft.com/office/drawing/2014/main" id="{A0D93CEB-4F15-A861-7998-8F357ACC34FD}"/>
              </a:ext>
            </a:extLst>
          </p:cNvPr>
          <p:cNvSpPr>
            <a:spLocks noGrp="1"/>
          </p:cNvSpPr>
          <p:nvPr>
            <p:ph type="body" idx="1"/>
          </p:nvPr>
        </p:nvSpPr>
        <p:spPr/>
        <p:txBody>
          <a:bodyPr/>
          <a:lstStyle/>
          <a:p>
            <a:r>
              <a:rPr lang="en-US" dirty="0">
                <a:solidFill>
                  <a:srgbClr val="FF0000"/>
                </a:solidFill>
              </a:rPr>
              <a:t>Intrastate</a:t>
            </a:r>
          </a:p>
        </p:txBody>
      </p:sp>
      <p:sp>
        <p:nvSpPr>
          <p:cNvPr id="4" name="Content Placeholder 3">
            <a:extLst>
              <a:ext uri="{FF2B5EF4-FFF2-40B4-BE49-F238E27FC236}">
                <a16:creationId xmlns:a16="http://schemas.microsoft.com/office/drawing/2014/main" id="{566754CA-5DE4-B180-6A1D-96B5DEC67CAB}"/>
              </a:ext>
            </a:extLst>
          </p:cNvPr>
          <p:cNvSpPr>
            <a:spLocks noGrp="1"/>
          </p:cNvSpPr>
          <p:nvPr>
            <p:ph sz="half" idx="2"/>
          </p:nvPr>
        </p:nvSpPr>
        <p:spPr/>
        <p:txBody>
          <a:bodyPr/>
          <a:lstStyle/>
          <a:p>
            <a:r>
              <a:rPr lang="en-US" b="1" dirty="0"/>
              <a:t>No sanctioning required</a:t>
            </a:r>
            <a:r>
              <a:rPr lang="en-US" dirty="0"/>
              <a:t>. </a:t>
            </a:r>
          </a:p>
          <a:p>
            <a:r>
              <a:rPr lang="en-US" dirty="0"/>
              <a:t>Must play legal opponent (Refer to 127-3-12)</a:t>
            </a:r>
          </a:p>
        </p:txBody>
      </p:sp>
      <p:sp>
        <p:nvSpPr>
          <p:cNvPr id="5" name="Text Placeholder 4">
            <a:extLst>
              <a:ext uri="{FF2B5EF4-FFF2-40B4-BE49-F238E27FC236}">
                <a16:creationId xmlns:a16="http://schemas.microsoft.com/office/drawing/2014/main" id="{0A5C3471-4F99-D316-AF78-A93A96914B1F}"/>
              </a:ext>
            </a:extLst>
          </p:cNvPr>
          <p:cNvSpPr>
            <a:spLocks noGrp="1"/>
          </p:cNvSpPr>
          <p:nvPr>
            <p:ph type="body" sz="quarter" idx="3"/>
          </p:nvPr>
        </p:nvSpPr>
        <p:spPr/>
        <p:txBody>
          <a:bodyPr/>
          <a:lstStyle/>
          <a:p>
            <a:r>
              <a:rPr lang="en-US" dirty="0">
                <a:solidFill>
                  <a:srgbClr val="FF0000"/>
                </a:solidFill>
              </a:rPr>
              <a:t>Interstate</a:t>
            </a:r>
          </a:p>
        </p:txBody>
      </p:sp>
      <p:sp>
        <p:nvSpPr>
          <p:cNvPr id="6" name="Content Placeholder 5">
            <a:extLst>
              <a:ext uri="{FF2B5EF4-FFF2-40B4-BE49-F238E27FC236}">
                <a16:creationId xmlns:a16="http://schemas.microsoft.com/office/drawing/2014/main" id="{AC43B8A2-5FB1-1425-B18D-6A1401F4A70A}"/>
              </a:ext>
            </a:extLst>
          </p:cNvPr>
          <p:cNvSpPr>
            <a:spLocks noGrp="1"/>
          </p:cNvSpPr>
          <p:nvPr>
            <p:ph sz="quarter" idx="4"/>
          </p:nvPr>
        </p:nvSpPr>
        <p:spPr/>
        <p:txBody>
          <a:bodyPr/>
          <a:lstStyle/>
          <a:p>
            <a:r>
              <a:rPr lang="en-US" dirty="0"/>
              <a:t>Any interstate event in which four or more schools participate and    </a:t>
            </a:r>
            <a:r>
              <a:rPr lang="en-US" b="1" u="sng" dirty="0"/>
              <a:t>at least one of the states participating requires sanctioning.</a:t>
            </a:r>
          </a:p>
        </p:txBody>
      </p:sp>
      <p:pic>
        <p:nvPicPr>
          <p:cNvPr id="8" name="Picture 7" descr="Icon&#10;&#10;Description automatically generated">
            <a:extLst>
              <a:ext uri="{FF2B5EF4-FFF2-40B4-BE49-F238E27FC236}">
                <a16:creationId xmlns:a16="http://schemas.microsoft.com/office/drawing/2014/main" id="{F45CCFE9-4C1C-7903-EF9E-799BFE0DD6E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068499" y="767009"/>
            <a:ext cx="1764080" cy="1580066"/>
          </a:xfrm>
          <a:prstGeom prst="rect">
            <a:avLst/>
          </a:prstGeom>
        </p:spPr>
      </p:pic>
    </p:spTree>
    <p:extLst>
      <p:ext uri="{BB962C8B-B14F-4D97-AF65-F5344CB8AC3E}">
        <p14:creationId xmlns:p14="http://schemas.microsoft.com/office/powerpoint/2010/main" val="2032930308"/>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E11C090-557A-4399-83FC-9CBEF189D0C3}"/>
              </a:ext>
            </a:extLst>
          </p:cNvPr>
          <p:cNvSpPr>
            <a:spLocks noGrp="1"/>
          </p:cNvSpPr>
          <p:nvPr>
            <p:ph type="title"/>
          </p:nvPr>
        </p:nvSpPr>
        <p:spPr/>
        <p:txBody>
          <a:bodyPr/>
          <a:lstStyle/>
          <a:p>
            <a:r>
              <a:rPr lang="en-US" dirty="0"/>
              <a:t>Point of Emphasis</a:t>
            </a:r>
          </a:p>
        </p:txBody>
      </p:sp>
      <p:sp>
        <p:nvSpPr>
          <p:cNvPr id="3" name="Content Placeholder 2">
            <a:extLst>
              <a:ext uri="{FF2B5EF4-FFF2-40B4-BE49-F238E27FC236}">
                <a16:creationId xmlns:a16="http://schemas.microsoft.com/office/drawing/2014/main" id="{6CB91594-4BEA-5232-5E11-8B26DE773742}"/>
              </a:ext>
            </a:extLst>
          </p:cNvPr>
          <p:cNvSpPr>
            <a:spLocks noGrp="1"/>
          </p:cNvSpPr>
          <p:nvPr>
            <p:ph idx="1"/>
          </p:nvPr>
        </p:nvSpPr>
        <p:spPr/>
        <p:txBody>
          <a:bodyPr/>
          <a:lstStyle/>
          <a:p>
            <a:r>
              <a:rPr lang="en-US" dirty="0"/>
              <a:t>Language- coaches and athletes!</a:t>
            </a:r>
          </a:p>
        </p:txBody>
      </p:sp>
      <p:pic>
        <p:nvPicPr>
          <p:cNvPr id="5" name="Picture 4" descr="A picture containing text, person&#10;&#10;Description automatically generated">
            <a:extLst>
              <a:ext uri="{FF2B5EF4-FFF2-40B4-BE49-F238E27FC236}">
                <a16:creationId xmlns:a16="http://schemas.microsoft.com/office/drawing/2014/main" id="{4D0408C0-79DC-B315-1DD4-99446D2C8FE1}"/>
              </a:ext>
            </a:extLst>
          </p:cNvPr>
          <p:cNvPicPr>
            <a:picLocks noChangeAspect="1"/>
          </p:cNvPicPr>
          <p:nvPr/>
        </p:nvPicPr>
        <p:blipFill>
          <a:blip r:embed="rId2">
            <a:extLst>
              <a:ext uri="{28A0092B-C50C-407E-A947-70E740481C1C}">
                <a14:useLocalDpi xmlns:a14="http://schemas.microsoft.com/office/drawing/2010/main" val="0"/>
              </a:ext>
              <a:ext uri="{837473B0-CC2E-450A-ABE3-18F120FF3D39}">
                <a1611:picAttrSrcUrl xmlns:a1611="http://schemas.microsoft.com/office/drawing/2016/11/main" r:id="rId3"/>
              </a:ext>
            </a:extLst>
          </a:blip>
          <a:stretch>
            <a:fillRect/>
          </a:stretch>
        </p:blipFill>
        <p:spPr>
          <a:xfrm>
            <a:off x="6400799" y="2865013"/>
            <a:ext cx="3476042" cy="2523606"/>
          </a:xfrm>
          <a:prstGeom prst="rect">
            <a:avLst/>
          </a:prstGeom>
        </p:spPr>
      </p:pic>
    </p:spTree>
    <p:extLst>
      <p:ext uri="{BB962C8B-B14F-4D97-AF65-F5344CB8AC3E}">
        <p14:creationId xmlns:p14="http://schemas.microsoft.com/office/powerpoint/2010/main" val="3844824570"/>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BFCA154-123B-27E5-B601-9CD8F844A8FD}"/>
              </a:ext>
            </a:extLst>
          </p:cNvPr>
          <p:cNvSpPr>
            <a:spLocks noGrp="1"/>
          </p:cNvSpPr>
          <p:nvPr>
            <p:ph type="title"/>
          </p:nvPr>
        </p:nvSpPr>
        <p:spPr/>
        <p:txBody>
          <a:bodyPr/>
          <a:lstStyle/>
          <a:p>
            <a:r>
              <a:rPr lang="en-US" dirty="0"/>
              <a:t>CHANGES FROM COMMITTEE</a:t>
            </a:r>
          </a:p>
        </p:txBody>
      </p:sp>
      <p:sp>
        <p:nvSpPr>
          <p:cNvPr id="3" name="Content Placeholder 2">
            <a:extLst>
              <a:ext uri="{FF2B5EF4-FFF2-40B4-BE49-F238E27FC236}">
                <a16:creationId xmlns:a16="http://schemas.microsoft.com/office/drawing/2014/main" id="{1E976CFC-D52B-00AB-F180-533440913504}"/>
              </a:ext>
            </a:extLst>
          </p:cNvPr>
          <p:cNvSpPr>
            <a:spLocks noGrp="1"/>
          </p:cNvSpPr>
          <p:nvPr>
            <p:ph idx="1"/>
          </p:nvPr>
        </p:nvSpPr>
        <p:spPr/>
        <p:txBody>
          <a:bodyPr/>
          <a:lstStyle/>
          <a:p>
            <a:r>
              <a:rPr lang="en-US" dirty="0"/>
              <a:t>New Dates for State Tournament – Wednesday/Thursday</a:t>
            </a:r>
          </a:p>
          <a:p>
            <a:r>
              <a:rPr lang="en-US" dirty="0"/>
              <a:t>Championship games will begin at 11:00 am </a:t>
            </a:r>
          </a:p>
          <a:p>
            <a:r>
              <a:rPr lang="en-US" dirty="0"/>
              <a:t>No switching benches unless coach requests due to unfair advantage</a:t>
            </a:r>
          </a:p>
          <a:p>
            <a:r>
              <a:rPr lang="en-US" dirty="0"/>
              <a:t>No change in regional championship format</a:t>
            </a:r>
          </a:p>
          <a:p>
            <a:endParaRPr lang="en-US" dirty="0"/>
          </a:p>
        </p:txBody>
      </p:sp>
      <p:pic>
        <p:nvPicPr>
          <p:cNvPr id="5" name="Picture 4">
            <a:extLst>
              <a:ext uri="{FF2B5EF4-FFF2-40B4-BE49-F238E27FC236}">
                <a16:creationId xmlns:a16="http://schemas.microsoft.com/office/drawing/2014/main" id="{72C04539-413D-FCFB-BC71-6CFD470571FD}"/>
              </a:ext>
            </a:extLst>
          </p:cNvPr>
          <p:cNvPicPr>
            <a:picLocks noChangeAspect="1"/>
          </p:cNvPicPr>
          <p:nvPr/>
        </p:nvPicPr>
        <p:blipFill>
          <a:blip r:embed="rId2">
            <a:extLst>
              <a:ext uri="{28A0092B-C50C-407E-A947-70E740481C1C}">
                <a14:useLocalDpi xmlns:a14="http://schemas.microsoft.com/office/drawing/2010/main" val="0"/>
              </a:ext>
              <a:ext uri="{837473B0-CC2E-450A-ABE3-18F120FF3D39}">
                <a1611:picAttrSrcUrl xmlns:a1611="http://schemas.microsoft.com/office/drawing/2016/11/main" r:id="rId3"/>
              </a:ext>
            </a:extLst>
          </a:blip>
          <a:stretch>
            <a:fillRect/>
          </a:stretch>
        </p:blipFill>
        <p:spPr>
          <a:xfrm>
            <a:off x="8028521" y="3992574"/>
            <a:ext cx="2579913" cy="2154227"/>
          </a:xfrm>
          <a:prstGeom prst="rect">
            <a:avLst/>
          </a:prstGeom>
        </p:spPr>
      </p:pic>
    </p:spTree>
    <p:extLst>
      <p:ext uri="{BB962C8B-B14F-4D97-AF65-F5344CB8AC3E}">
        <p14:creationId xmlns:p14="http://schemas.microsoft.com/office/powerpoint/2010/main" val="2650326018"/>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bg>
      <p:bgPr>
        <a:blipFill>
          <a:blip r:embed="rId2"/>
          <a:stretch/>
        </a:blip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20A24F-9CBE-C3C9-1DF5-04110DA031E1}"/>
              </a:ext>
            </a:extLst>
          </p:cNvPr>
          <p:cNvSpPr>
            <a:spLocks noGrp="1"/>
          </p:cNvSpPr>
          <p:nvPr>
            <p:ph type="title"/>
          </p:nvPr>
        </p:nvSpPr>
        <p:spPr>
          <a:xfrm>
            <a:off x="1295402" y="982132"/>
            <a:ext cx="9601196" cy="1303867"/>
          </a:xfrm>
        </p:spPr>
        <p:txBody>
          <a:bodyPr>
            <a:normAutofit/>
          </a:bodyPr>
          <a:lstStyle/>
          <a:p>
            <a:r>
              <a:rPr lang="en-US" dirty="0">
                <a:solidFill>
                  <a:srgbClr val="262626"/>
                </a:solidFill>
              </a:rPr>
              <a:t>NEW BALL – Wilson K1 Gold</a:t>
            </a:r>
          </a:p>
        </p:txBody>
      </p:sp>
      <p:sp>
        <p:nvSpPr>
          <p:cNvPr id="3" name="Content Placeholder 2">
            <a:extLst>
              <a:ext uri="{FF2B5EF4-FFF2-40B4-BE49-F238E27FC236}">
                <a16:creationId xmlns:a16="http://schemas.microsoft.com/office/drawing/2014/main" id="{3F32E544-0F31-9B90-0050-0E82F9FC052D}"/>
              </a:ext>
            </a:extLst>
          </p:cNvPr>
          <p:cNvSpPr>
            <a:spLocks noGrp="1"/>
          </p:cNvSpPr>
          <p:nvPr>
            <p:ph idx="1"/>
          </p:nvPr>
        </p:nvSpPr>
        <p:spPr>
          <a:xfrm>
            <a:off x="1295402" y="2556932"/>
            <a:ext cx="6256866" cy="3318936"/>
          </a:xfrm>
        </p:spPr>
        <p:txBody>
          <a:bodyPr>
            <a:normAutofit/>
          </a:bodyPr>
          <a:lstStyle/>
          <a:p>
            <a:r>
              <a:rPr lang="en-US" dirty="0">
                <a:solidFill>
                  <a:srgbClr val="262626"/>
                </a:solidFill>
              </a:rPr>
              <a:t>Wilson K1 Gold (Blue/Silver/White)</a:t>
            </a:r>
          </a:p>
          <a:p>
            <a:r>
              <a:rPr lang="en-US" dirty="0">
                <a:solidFill>
                  <a:srgbClr val="262626"/>
                </a:solidFill>
              </a:rPr>
              <a:t>Due to supply issues, the </a:t>
            </a:r>
            <a:r>
              <a:rPr lang="en-US" b="1" dirty="0">
                <a:solidFill>
                  <a:srgbClr val="262626"/>
                </a:solidFill>
              </a:rPr>
              <a:t>solid white K1 Gold </a:t>
            </a:r>
            <a:r>
              <a:rPr lang="en-US" dirty="0">
                <a:solidFill>
                  <a:srgbClr val="262626"/>
                </a:solidFill>
              </a:rPr>
              <a:t>will be used for post season in 2022-23</a:t>
            </a:r>
          </a:p>
          <a:p>
            <a:r>
              <a:rPr lang="en-US" dirty="0">
                <a:solidFill>
                  <a:srgbClr val="262626"/>
                </a:solidFill>
              </a:rPr>
              <a:t>Schools may use ANY color during regular season</a:t>
            </a:r>
          </a:p>
        </p:txBody>
      </p:sp>
      <p:pic>
        <p:nvPicPr>
          <p:cNvPr id="1026" name="Picture 2" descr="Image result for wilson k1 gold blue silver white">
            <a:extLst>
              <a:ext uri="{FF2B5EF4-FFF2-40B4-BE49-F238E27FC236}">
                <a16:creationId xmlns:a16="http://schemas.microsoft.com/office/drawing/2014/main" id="{E81E2946-229A-0C4C-CA56-3C993C828072}"/>
              </a:ext>
            </a:extLst>
          </p:cNvPr>
          <p:cNvPicPr>
            <a:picLocks noChangeAspect="1" noChangeArrowheads="1"/>
          </p:cNvPicPr>
          <p:nvPr/>
        </p:nvPicPr>
        <p:blipFill>
          <a:blip r:embed="rId3">
            <a:extLst>
              <a:ext uri="{28A0092B-C50C-407E-A947-70E740481C1C}">
                <a14:useLocalDpi xmlns:a14="http://schemas.microsoft.com/office/drawing/2010/main" val="0"/>
              </a:ext>
            </a:extLst>
          </a:blip>
          <a:stretch>
            <a:fillRect/>
          </a:stretch>
        </p:blipFill>
        <p:spPr bwMode="auto">
          <a:xfrm>
            <a:off x="8085026" y="2757636"/>
            <a:ext cx="2739728" cy="2739728"/>
          </a:xfrm>
          <a:prstGeom prst="rect">
            <a:avLst/>
          </a:prstGeom>
          <a:noFill/>
          <a:ln w="57150" cmpd="thickThin">
            <a:solidFill>
              <a:srgbClr val="7F7F7F"/>
            </a:solidFill>
            <a:miter lim="800000"/>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6488310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Please Remember…</a:t>
            </a:r>
          </a:p>
        </p:txBody>
      </p:sp>
      <p:pic>
        <p:nvPicPr>
          <p:cNvPr id="5" name="Content Placeholder 4"/>
          <p:cNvPicPr>
            <a:picLocks noGrp="1" noChangeAspect="1"/>
          </p:cNvPicPr>
          <p:nvPr>
            <p:ph sz="half" idx="1"/>
          </p:nvPr>
        </p:nvPicPr>
        <p:blipFill>
          <a:blip r:embed="rId3" cstate="print">
            <a:extLst>
              <a:ext uri="{28A0092B-C50C-407E-A947-70E740481C1C}">
                <a14:useLocalDpi xmlns:a14="http://schemas.microsoft.com/office/drawing/2010/main" val="0"/>
              </a:ext>
            </a:extLst>
          </a:blip>
          <a:stretch>
            <a:fillRect/>
          </a:stretch>
        </p:blipFill>
        <p:spPr>
          <a:xfrm>
            <a:off x="2549929" y="2561374"/>
            <a:ext cx="2215342" cy="3308465"/>
          </a:xfrm>
        </p:spPr>
      </p:pic>
      <p:sp>
        <p:nvSpPr>
          <p:cNvPr id="4" name="Content Placeholder 3"/>
          <p:cNvSpPr>
            <a:spLocks noGrp="1"/>
          </p:cNvSpPr>
          <p:nvPr>
            <p:ph sz="half" idx="2"/>
          </p:nvPr>
        </p:nvSpPr>
        <p:spPr/>
        <p:txBody>
          <a:bodyPr/>
          <a:lstStyle/>
          <a:p>
            <a:r>
              <a:rPr lang="en-US" dirty="0"/>
              <a:t>Flags will be used for all post season play. Optional for regular season.  If used, schools are responsible for providing. </a:t>
            </a:r>
          </a:p>
        </p:txBody>
      </p:sp>
    </p:spTree>
    <p:extLst>
      <p:ext uri="{BB962C8B-B14F-4D97-AF65-F5344CB8AC3E}">
        <p14:creationId xmlns:p14="http://schemas.microsoft.com/office/powerpoint/2010/main" val="2617475191"/>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679AA260-8E85-638C-49C9-7DC7EA4EFFA1}"/>
              </a:ext>
            </a:extLst>
          </p:cNvPr>
          <p:cNvSpPr>
            <a:spLocks noGrp="1"/>
          </p:cNvSpPr>
          <p:nvPr>
            <p:ph type="title"/>
          </p:nvPr>
        </p:nvSpPr>
        <p:spPr/>
        <p:txBody>
          <a:bodyPr>
            <a:normAutofit fontScale="90000"/>
          </a:bodyPr>
          <a:lstStyle/>
          <a:p>
            <a:r>
              <a:rPr lang="en-US" dirty="0"/>
              <a:t>STATE TOURNAMENT </a:t>
            </a:r>
            <a:br>
              <a:rPr lang="en-US" dirty="0"/>
            </a:br>
            <a:r>
              <a:rPr lang="en-US" dirty="0"/>
              <a:t>NOVEMBER 9-10, 2022</a:t>
            </a:r>
          </a:p>
        </p:txBody>
      </p:sp>
      <p:pic>
        <p:nvPicPr>
          <p:cNvPr id="6" name="Content Placeholder 5" descr="A picture containing building, indoor, stadium, several&#10;&#10;Description automatically generated">
            <a:extLst>
              <a:ext uri="{FF2B5EF4-FFF2-40B4-BE49-F238E27FC236}">
                <a16:creationId xmlns:a16="http://schemas.microsoft.com/office/drawing/2014/main" id="{9214BD00-B672-E66F-FF35-411EC78305EF}"/>
              </a:ext>
            </a:extLst>
          </p:cNvPr>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2928400" y="2557463"/>
            <a:ext cx="6335199" cy="3317875"/>
          </a:xfrm>
        </p:spPr>
      </p:pic>
    </p:spTree>
    <p:extLst>
      <p:ext uri="{BB962C8B-B14F-4D97-AF65-F5344CB8AC3E}">
        <p14:creationId xmlns:p14="http://schemas.microsoft.com/office/powerpoint/2010/main" val="37945811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SEEDING FOR STATE TOURNAMENT </a:t>
            </a:r>
          </a:p>
        </p:txBody>
      </p:sp>
      <p:sp>
        <p:nvSpPr>
          <p:cNvPr id="3" name="Content Placeholder 2"/>
          <p:cNvSpPr>
            <a:spLocks noGrp="1"/>
          </p:cNvSpPr>
          <p:nvPr>
            <p:ph idx="1"/>
          </p:nvPr>
        </p:nvSpPr>
        <p:spPr/>
        <p:txBody>
          <a:bodyPr>
            <a:normAutofit/>
          </a:bodyPr>
          <a:lstStyle/>
          <a:p>
            <a:r>
              <a:rPr lang="en-US" dirty="0"/>
              <a:t>Ballots sent to each coach advancing to the regional tournament.</a:t>
            </a:r>
          </a:p>
          <a:p>
            <a:r>
              <a:rPr lang="en-US" dirty="0"/>
              <a:t>Will return ballot by Friday afternoon of regional week.</a:t>
            </a:r>
          </a:p>
          <a:p>
            <a:r>
              <a:rPr lang="en-US" dirty="0"/>
              <a:t>Each coach will rank schools in region 1-15 (do not rank own school)</a:t>
            </a:r>
          </a:p>
          <a:p>
            <a:r>
              <a:rPr lang="en-US" dirty="0"/>
              <a:t>School with lowest total score will be seeded one, etc., until all brackets are filled. </a:t>
            </a:r>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51701" y="4768012"/>
            <a:ext cx="1374480" cy="1378789"/>
          </a:xfrm>
          <a:prstGeom prst="rect">
            <a:avLst/>
          </a:prstGeom>
        </p:spPr>
      </p:pic>
    </p:spTree>
    <p:extLst>
      <p:ext uri="{BB962C8B-B14F-4D97-AF65-F5344CB8AC3E}">
        <p14:creationId xmlns:p14="http://schemas.microsoft.com/office/powerpoint/2010/main" val="2808243528"/>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AutoShape 2">
            <a:extLst>
              <a:ext uri="{FF2B5EF4-FFF2-40B4-BE49-F238E27FC236}">
                <a16:creationId xmlns:a16="http://schemas.microsoft.com/office/drawing/2014/main" id="{BA087477-54A9-816B-0F5D-C5B9CEF09B91}"/>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dirty="0"/>
          </a:p>
        </p:txBody>
      </p:sp>
      <p:pic>
        <p:nvPicPr>
          <p:cNvPr id="4" name="Picture 3" descr="Text&#10;&#10;Description automatically generated">
            <a:extLst>
              <a:ext uri="{FF2B5EF4-FFF2-40B4-BE49-F238E27FC236}">
                <a16:creationId xmlns:a16="http://schemas.microsoft.com/office/drawing/2014/main" id="{434AFCC5-5BBA-9CED-300B-AC771C75DC63}"/>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93102" y="653143"/>
            <a:ext cx="10608906" cy="5794310"/>
          </a:xfrm>
          <a:prstGeom prst="rect">
            <a:avLst/>
          </a:prstGeom>
        </p:spPr>
      </p:pic>
    </p:spTree>
    <p:extLst>
      <p:ext uri="{BB962C8B-B14F-4D97-AF65-F5344CB8AC3E}">
        <p14:creationId xmlns:p14="http://schemas.microsoft.com/office/powerpoint/2010/main" val="1499412069"/>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 NFHS Rule Changes</a:t>
            </a:r>
          </a:p>
        </p:txBody>
      </p:sp>
      <p:sp>
        <p:nvSpPr>
          <p:cNvPr id="3" name="Content Placeholder 2"/>
          <p:cNvSpPr>
            <a:spLocks noGrp="1"/>
          </p:cNvSpPr>
          <p:nvPr>
            <p:ph idx="1"/>
          </p:nvPr>
        </p:nvSpPr>
        <p:spPr/>
        <p:txBody>
          <a:bodyPr/>
          <a:lstStyle/>
          <a:p>
            <a:r>
              <a:rPr lang="en-US" dirty="0"/>
              <a:t>Tonya will address</a:t>
            </a:r>
          </a:p>
        </p:txBody>
      </p:sp>
      <p:pic>
        <p:nvPicPr>
          <p:cNvPr id="5" name="Picture 4" descr="A close up of a sign&#10;&#10;Description automatically generated">
            <a:extLst>
              <a:ext uri="{FF2B5EF4-FFF2-40B4-BE49-F238E27FC236}">
                <a16:creationId xmlns:a16="http://schemas.microsoft.com/office/drawing/2014/main" id="{C2038EF4-59ED-4256-9464-BBFDB3C20D7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554746" y="2685710"/>
            <a:ext cx="2876909" cy="3360903"/>
          </a:xfrm>
          <a:prstGeom prst="rect">
            <a:avLst/>
          </a:prstGeom>
        </p:spPr>
      </p:pic>
    </p:spTree>
    <p:extLst>
      <p:ext uri="{BB962C8B-B14F-4D97-AF65-F5344CB8AC3E}">
        <p14:creationId xmlns:p14="http://schemas.microsoft.com/office/powerpoint/2010/main" val="239032712"/>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QUESTIONS?</a:t>
            </a:r>
          </a:p>
        </p:txBody>
      </p:sp>
      <p:pic>
        <p:nvPicPr>
          <p:cNvPr id="4" name="Content Placeholder 3"/>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3882115" y="2557463"/>
            <a:ext cx="4427769" cy="3317875"/>
          </a:xfrm>
        </p:spPr>
      </p:pic>
    </p:spTree>
    <p:extLst>
      <p:ext uri="{BB962C8B-B14F-4D97-AF65-F5344CB8AC3E}">
        <p14:creationId xmlns:p14="http://schemas.microsoft.com/office/powerpoint/2010/main" val="3271562915"/>
      </p:ext>
    </p:extLst>
  </p:cSld>
  <p:clrMapOvr>
    <a:masterClrMapping/>
  </p:clrMapOvr>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Organic">
  <a:themeElements>
    <a:clrScheme name="Organic">
      <a:dk1>
        <a:sysClr val="windowText" lastClr="000000"/>
      </a:dk1>
      <a:lt1>
        <a:sysClr val="window" lastClr="FFFFFF"/>
      </a:lt1>
      <a:dk2>
        <a:srgbClr val="212121"/>
      </a:dk2>
      <a:lt2>
        <a:srgbClr val="DADADA"/>
      </a:lt2>
      <a:accent1>
        <a:srgbClr val="83992A"/>
      </a:accent1>
      <a:accent2>
        <a:srgbClr val="3C9770"/>
      </a:accent2>
      <a:accent3>
        <a:srgbClr val="44709D"/>
      </a:accent3>
      <a:accent4>
        <a:srgbClr val="A23C33"/>
      </a:accent4>
      <a:accent5>
        <a:srgbClr val="D97828"/>
      </a:accent5>
      <a:accent6>
        <a:srgbClr val="DEB340"/>
      </a:accent6>
      <a:hlink>
        <a:srgbClr val="A8BF4D"/>
      </a:hlink>
      <a:folHlink>
        <a:srgbClr val="B4CA80"/>
      </a:folHlink>
    </a:clrScheme>
    <a:fontScheme name="Organic">
      <a:majorFont>
        <a:latin typeface="Garamond" panose="02020404030301010803"/>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Garamond" panose="02020404030301010803"/>
        <a:ea typeface=""/>
        <a:cs typeface=""/>
        <a:font script="Jpan" typeface="ＭＳ Ｐ明朝"/>
        <a:font script="Hang" typeface="바탕"/>
        <a:font script="Hans" typeface="方正舒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Organic">
      <a:fillStyleLst>
        <a:solidFill>
          <a:schemeClr val="phClr"/>
        </a:solidFill>
        <a:gradFill rotWithShape="1">
          <a:gsLst>
            <a:gs pos="0">
              <a:schemeClr val="phClr">
                <a:tint val="60000"/>
                <a:lumMod val="110000"/>
              </a:schemeClr>
            </a:gs>
            <a:gs pos="100000">
              <a:schemeClr val="phClr">
                <a:tint val="82000"/>
              </a:schemeClr>
            </a:gs>
          </a:gsLst>
          <a:lin ang="5400000" scaled="0"/>
        </a:gradFill>
        <a:blipFill>
          <a:blip xmlns:r="http://schemas.openxmlformats.org/officeDocument/2006/relationships" r:embed="rId1">
            <a:duotone>
              <a:schemeClr val="phClr">
                <a:shade val="74000"/>
                <a:satMod val="130000"/>
                <a:lumMod val="90000"/>
              </a:schemeClr>
              <a:schemeClr val="phClr">
                <a:tint val="94000"/>
                <a:satMod val="120000"/>
                <a:lumMod val="104000"/>
              </a:schemeClr>
            </a:duotone>
          </a:blip>
          <a:tile tx="0" ty="0" sx="100000" sy="100000" flip="none" algn="tl"/>
        </a:blipFill>
      </a:fillStyleLst>
      <a:lnStyleLst>
        <a:ln w="9525"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innerShdw blurRad="25400" dist="12700" dir="13500000">
              <a:srgbClr val="000000">
                <a:alpha val="45000"/>
              </a:srgbClr>
            </a:innerShdw>
          </a:effectLst>
        </a:effectStyle>
        <a:effectStyle>
          <a:effectLst>
            <a:outerShdw blurRad="38100" dist="25400" dir="5400000" rotWithShape="0">
              <a:srgbClr val="000000">
                <a:alpha val="60000"/>
              </a:srgbClr>
            </a:outerShdw>
          </a:effectLst>
        </a:effectStyle>
      </a:effectStyleLst>
      <a:bgFillStyleLst>
        <a:solidFill>
          <a:schemeClr val="phClr"/>
        </a:solidFill>
        <a:gradFill rotWithShape="1">
          <a:gsLst>
            <a:gs pos="0">
              <a:schemeClr val="phClr">
                <a:tint val="90000"/>
                <a:lumMod val="110000"/>
              </a:schemeClr>
            </a:gs>
            <a:gs pos="100000">
              <a:schemeClr val="phClr">
                <a:shade val="88000"/>
                <a:lumMod val="98000"/>
              </a:schemeClr>
            </a:gs>
          </a:gsLst>
          <a:lin ang="5400000" scaled="0"/>
        </a:gradFill>
        <a:blipFill>
          <a:blip xmlns:r="http://schemas.openxmlformats.org/officeDocument/2006/relationships" r:embed="rId2"/>
          <a:stretch/>
        </a:blipFill>
      </a:bgFillStyleLst>
    </a:fmtScheme>
  </a:themeElements>
  <a:objectDefaults/>
  <a:extraClrSchemeLst/>
  <a:extLst>
    <a:ext uri="{05A4C25C-085E-4340-85A3-A5531E510DB2}">
      <thm15:themeFamily xmlns:thm15="http://schemas.microsoft.com/office/thememl/2012/main" name="Organic" id="{28CDC826-8792-45C0-861B-85EB3ADEDA33}" vid="{7DAC20F1-423D-49E2-BD0B-50532748BAD0}"/>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95</TotalTime>
  <Words>1758</Words>
  <Application>Microsoft Office PowerPoint</Application>
  <PresentationFormat>Widescreen</PresentationFormat>
  <Paragraphs>190</Paragraphs>
  <Slides>36</Slides>
  <Notes>22</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36</vt:i4>
      </vt:variant>
    </vt:vector>
  </HeadingPairs>
  <TitlesOfParts>
    <vt:vector size="40" baseType="lpstr">
      <vt:lpstr>Arial</vt:lpstr>
      <vt:lpstr>Calibri</vt:lpstr>
      <vt:lpstr>Garamond</vt:lpstr>
      <vt:lpstr>Organic</vt:lpstr>
      <vt:lpstr> WVSSAC  VOLLEYBALL RULES CLINIC</vt:lpstr>
      <vt:lpstr>WELCOME</vt:lpstr>
      <vt:lpstr>CONTACT INFORMATION</vt:lpstr>
      <vt:lpstr>REQUIRED READING</vt:lpstr>
      <vt:lpstr>REQUIRED ONLINE COURSES</vt:lpstr>
      <vt:lpstr>AED REQUIREMENT </vt:lpstr>
      <vt:lpstr>REQUIRED – Emergency Action Plan</vt:lpstr>
      <vt:lpstr>CONCUSSION REPORT FORM</vt:lpstr>
      <vt:lpstr>CONCUSSION RTP PROTOCOL</vt:lpstr>
      <vt:lpstr>Approved Health Care Providers Who Can Evaluate and Release to RTP</vt:lpstr>
      <vt:lpstr>Medical Time Out</vt:lpstr>
      <vt:lpstr>NEW HEAT ILLNESS POLICY</vt:lpstr>
      <vt:lpstr>NEW HEAT ILLNESS POLICY</vt:lpstr>
      <vt:lpstr>NEW HEAT ILLNESS POLICY </vt:lpstr>
      <vt:lpstr>NEW HEAT ILLNESS POLICY</vt:lpstr>
      <vt:lpstr>IMPORTANT DATES</vt:lpstr>
      <vt:lpstr>GENERAL INFORMATION</vt:lpstr>
      <vt:lpstr>OCTOBER</vt:lpstr>
      <vt:lpstr>ELIGIBILITY AND ROSTERS</vt:lpstr>
      <vt:lpstr>LEGAL DUTIES OF A COACH</vt:lpstr>
      <vt:lpstr>OFFICIALS’ INFORMATION</vt:lpstr>
      <vt:lpstr>www.wvssac.org</vt:lpstr>
      <vt:lpstr>PowerPoint Presentation</vt:lpstr>
      <vt:lpstr>PowerPoint Presentation</vt:lpstr>
      <vt:lpstr>WHAT’S NEW?</vt:lpstr>
      <vt:lpstr>NEW WVSSAC RULES</vt:lpstr>
      <vt:lpstr>New Sanctioning Rules</vt:lpstr>
      <vt:lpstr>Point of Emphasis</vt:lpstr>
      <vt:lpstr>CHANGES FROM COMMITTEE</vt:lpstr>
      <vt:lpstr>NEW BALL – Wilson K1 Gold</vt:lpstr>
      <vt:lpstr>Please Remember…</vt:lpstr>
      <vt:lpstr>STATE TOURNAMENT  NOVEMBER 9-10, 2022</vt:lpstr>
      <vt:lpstr>SEEDING FOR STATE TOURNAMENT </vt:lpstr>
      <vt:lpstr>PowerPoint Presentation</vt:lpstr>
      <vt:lpstr> NFHS Rule Changes</vt:lpstr>
      <vt:lpstr>QUESTIONS?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WVSSAC  VOLLEYBALL RULES CLINIC</dc:title>
  <dc:creator>Cindy Daniel</dc:creator>
  <cp:lastModifiedBy>Stephani Cox</cp:lastModifiedBy>
  <cp:revision>3</cp:revision>
  <cp:lastPrinted>2022-07-11T15:32:01Z</cp:lastPrinted>
  <dcterms:created xsi:type="dcterms:W3CDTF">2022-07-11T14:02:04Z</dcterms:created>
  <dcterms:modified xsi:type="dcterms:W3CDTF">2022-08-12T15:01:16Z</dcterms:modified>
</cp:coreProperties>
</file>