
<file path=[Content_Types].xml><?xml version="1.0" encoding="utf-8"?>
<Types xmlns="http://schemas.openxmlformats.org/package/2006/content-types">
  <Default Extension="jpeg" ContentType="image/jpeg"/>
  <Default Extension="jpg" ContentType="image/jpeg"/>
  <Default Extension="mov" ContentType="video/quicktime"/>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bookmarkIdSeed="2">
  <p:sldMasterIdLst>
    <p:sldMasterId id="2147483648" r:id="rId1"/>
  </p:sldMasterIdLst>
  <p:notesMasterIdLst>
    <p:notesMasterId r:id="rId50"/>
  </p:notesMasterIdLst>
  <p:handoutMasterIdLst>
    <p:handoutMasterId r:id="rId51"/>
  </p:handoutMasterIdLst>
  <p:sldIdLst>
    <p:sldId id="256" r:id="rId2"/>
    <p:sldId id="278" r:id="rId3"/>
    <p:sldId id="258" r:id="rId4"/>
    <p:sldId id="376" r:id="rId5"/>
    <p:sldId id="641" r:id="rId6"/>
    <p:sldId id="396" r:id="rId7"/>
    <p:sldId id="265" r:id="rId8"/>
    <p:sldId id="266" r:id="rId9"/>
    <p:sldId id="267" r:id="rId10"/>
    <p:sldId id="632" r:id="rId11"/>
    <p:sldId id="633" r:id="rId12"/>
    <p:sldId id="634" r:id="rId13"/>
    <p:sldId id="269" r:id="rId14"/>
    <p:sldId id="270" r:id="rId15"/>
    <p:sldId id="259" r:id="rId16"/>
    <p:sldId id="262" r:id="rId17"/>
    <p:sldId id="636" r:id="rId18"/>
    <p:sldId id="637" r:id="rId19"/>
    <p:sldId id="311" r:id="rId20"/>
    <p:sldId id="638" r:id="rId21"/>
    <p:sldId id="642" r:id="rId22"/>
    <p:sldId id="398" r:id="rId23"/>
    <p:sldId id="639" r:id="rId24"/>
    <p:sldId id="646" r:id="rId25"/>
    <p:sldId id="647" r:id="rId26"/>
    <p:sldId id="648" r:id="rId27"/>
    <p:sldId id="643" r:id="rId28"/>
    <p:sldId id="303" r:id="rId29"/>
    <p:sldId id="375" r:id="rId30"/>
    <p:sldId id="268" r:id="rId31"/>
    <p:sldId id="379" r:id="rId32"/>
    <p:sldId id="372" r:id="rId33"/>
    <p:sldId id="378" r:id="rId34"/>
    <p:sldId id="644" r:id="rId35"/>
    <p:sldId id="645" r:id="rId36"/>
    <p:sldId id="380" r:id="rId37"/>
    <p:sldId id="310" r:id="rId38"/>
    <p:sldId id="313" r:id="rId39"/>
    <p:sldId id="321" r:id="rId40"/>
    <p:sldId id="309" r:id="rId41"/>
    <p:sldId id="324" r:id="rId42"/>
    <p:sldId id="316" r:id="rId43"/>
    <p:sldId id="306" r:id="rId44"/>
    <p:sldId id="320" r:id="rId45"/>
    <p:sldId id="307" r:id="rId46"/>
    <p:sldId id="308" r:id="rId47"/>
    <p:sldId id="649" r:id="rId48"/>
    <p:sldId id="312" r:id="rId49"/>
  </p:sldIdLst>
  <p:sldSz cx="12192000" cy="6858000"/>
  <p:notesSz cx="7086600" cy="8686800"/>
  <p:defaultTextStyle>
    <a:defPPr>
      <a:defRPr lang="en-US"/>
    </a:defPPr>
    <a:lvl1pPr marL="0" algn="l" defTabSz="457156" rtl="0" eaLnBrk="1" latinLnBrk="0" hangingPunct="1">
      <a:defRPr sz="1800" kern="1200">
        <a:solidFill>
          <a:schemeClr val="tx1"/>
        </a:solidFill>
        <a:latin typeface="+mn-lt"/>
        <a:ea typeface="+mn-ea"/>
        <a:cs typeface="+mn-cs"/>
      </a:defRPr>
    </a:lvl1pPr>
    <a:lvl2pPr marL="457156" algn="l" defTabSz="457156" rtl="0" eaLnBrk="1" latinLnBrk="0" hangingPunct="1">
      <a:defRPr sz="1800" kern="1200">
        <a:solidFill>
          <a:schemeClr val="tx1"/>
        </a:solidFill>
        <a:latin typeface="+mn-lt"/>
        <a:ea typeface="+mn-ea"/>
        <a:cs typeface="+mn-cs"/>
      </a:defRPr>
    </a:lvl2pPr>
    <a:lvl3pPr marL="914313" algn="l" defTabSz="457156" rtl="0" eaLnBrk="1" latinLnBrk="0" hangingPunct="1">
      <a:defRPr sz="1800" kern="1200">
        <a:solidFill>
          <a:schemeClr val="tx1"/>
        </a:solidFill>
        <a:latin typeface="+mn-lt"/>
        <a:ea typeface="+mn-ea"/>
        <a:cs typeface="+mn-cs"/>
      </a:defRPr>
    </a:lvl3pPr>
    <a:lvl4pPr marL="1371469" algn="l" defTabSz="457156" rtl="0" eaLnBrk="1" latinLnBrk="0" hangingPunct="1">
      <a:defRPr sz="1800" kern="1200">
        <a:solidFill>
          <a:schemeClr val="tx1"/>
        </a:solidFill>
        <a:latin typeface="+mn-lt"/>
        <a:ea typeface="+mn-ea"/>
        <a:cs typeface="+mn-cs"/>
      </a:defRPr>
    </a:lvl4pPr>
    <a:lvl5pPr marL="1828626" algn="l" defTabSz="457156" rtl="0" eaLnBrk="1" latinLnBrk="0" hangingPunct="1">
      <a:defRPr sz="1800" kern="1200">
        <a:solidFill>
          <a:schemeClr val="tx1"/>
        </a:solidFill>
        <a:latin typeface="+mn-lt"/>
        <a:ea typeface="+mn-ea"/>
        <a:cs typeface="+mn-cs"/>
      </a:defRPr>
    </a:lvl5pPr>
    <a:lvl6pPr marL="2285782" algn="l" defTabSz="457156" rtl="0" eaLnBrk="1" latinLnBrk="0" hangingPunct="1">
      <a:defRPr sz="1800" kern="1200">
        <a:solidFill>
          <a:schemeClr val="tx1"/>
        </a:solidFill>
        <a:latin typeface="+mn-lt"/>
        <a:ea typeface="+mn-ea"/>
        <a:cs typeface="+mn-cs"/>
      </a:defRPr>
    </a:lvl6pPr>
    <a:lvl7pPr marL="2742939" algn="l" defTabSz="457156" rtl="0" eaLnBrk="1" latinLnBrk="0" hangingPunct="1">
      <a:defRPr sz="1800" kern="1200">
        <a:solidFill>
          <a:schemeClr val="tx1"/>
        </a:solidFill>
        <a:latin typeface="+mn-lt"/>
        <a:ea typeface="+mn-ea"/>
        <a:cs typeface="+mn-cs"/>
      </a:defRPr>
    </a:lvl7pPr>
    <a:lvl8pPr marL="3200095" algn="l" defTabSz="457156" rtl="0" eaLnBrk="1" latinLnBrk="0" hangingPunct="1">
      <a:defRPr sz="1800" kern="1200">
        <a:solidFill>
          <a:schemeClr val="tx1"/>
        </a:solidFill>
        <a:latin typeface="+mn-lt"/>
        <a:ea typeface="+mn-ea"/>
        <a:cs typeface="+mn-cs"/>
      </a:defRPr>
    </a:lvl8pPr>
    <a:lvl9pPr marL="3657252" algn="l" defTabSz="457156"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Kelly Stewart" initials="KS" lastIdx="2" clrIdx="0">
    <p:extLst>
      <p:ext uri="{19B8F6BF-5375-455C-9EA6-DF929625EA0E}">
        <p15:presenceInfo xmlns:p15="http://schemas.microsoft.com/office/powerpoint/2012/main" userId="S::kstewart2@mail.wvu.edu::02d9545d-4b11-4a07-b704-235820f1c213"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 styleId="{8799B23B-EC83-4686-B30A-512413B5E67A}" styleName="Light Style 3 - Accent 3">
    <a:wholeTbl>
      <a:tcTxStyle>
        <a:fontRef idx="minor">
          <a:scrgbClr r="0" g="0" b="0"/>
        </a:fontRef>
        <a:schemeClr val="tx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w="12700" cmpd="sng">
              <a:solidFill>
                <a:schemeClr val="accent3"/>
              </a:solidFill>
            </a:ln>
          </a:insideV>
        </a:tcBdr>
        <a:fill>
          <a:noFill/>
        </a:fill>
      </a:tcStyle>
    </a:wholeTbl>
    <a:band1H>
      <a:tcStyle>
        <a:tcBdr/>
        <a:fill>
          <a:solidFill>
            <a:schemeClr val="accent3">
              <a:alpha val="20000"/>
            </a:schemeClr>
          </a:solidFill>
        </a:fill>
      </a:tcStyle>
    </a:band1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50800" cmpd="dbl">
              <a:solidFill>
                <a:schemeClr val="accent3"/>
              </a:solidFill>
            </a:ln>
          </a:top>
        </a:tcBdr>
        <a:fill>
          <a:noFill/>
        </a:fill>
      </a:tcStyle>
    </a:lastRow>
    <a:firstRow>
      <a:tcTxStyle b="on"/>
      <a:tcStyle>
        <a:tcBdr>
          <a:bottom>
            <a:ln w="25400" cmpd="sng">
              <a:solidFill>
                <a:schemeClr val="accent3"/>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2279" autoAdjust="0"/>
    <p:restoredTop sz="93792" autoAdjust="0"/>
  </p:normalViewPr>
  <p:slideViewPr>
    <p:cSldViewPr snapToGrid="0">
      <p:cViewPr varScale="1">
        <p:scale>
          <a:sx n="80" d="100"/>
          <a:sy n="80" d="100"/>
        </p:scale>
        <p:origin x="451" y="67"/>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notesMaster" Target="notesMasters/notesMaster1.xml"/><Relationship Id="rId55"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commentAuthors" Target="commentAuthor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tableStyles" Target="tableStyles.xml"/><Relationship Id="rId8" Type="http://schemas.openxmlformats.org/officeDocument/2006/relationships/slide" Target="slides/slide7.xml"/><Relationship Id="rId51" Type="http://schemas.openxmlformats.org/officeDocument/2006/relationships/handoutMaster" Target="handoutMasters/handout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3071502" cy="43612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sz="quarter" idx="1"/>
          </p:nvPr>
        </p:nvSpPr>
        <p:spPr>
          <a:xfrm>
            <a:off x="4013494" y="1"/>
            <a:ext cx="3071502" cy="436120"/>
          </a:xfrm>
          <a:prstGeom prst="rect">
            <a:avLst/>
          </a:prstGeom>
        </p:spPr>
        <p:txBody>
          <a:bodyPr vert="horz" lIns="91440" tIns="45720" rIns="91440" bIns="45720" rtlCol="0"/>
          <a:lstStyle>
            <a:lvl1pPr algn="r">
              <a:defRPr sz="1200"/>
            </a:lvl1pPr>
          </a:lstStyle>
          <a:p>
            <a:fld id="{168CB3BC-6E4E-4D53-83C8-03238BF18AD5}" type="datetimeFigureOut">
              <a:rPr lang="en-US" smtClean="0"/>
              <a:t>8/12/2022</a:t>
            </a:fld>
            <a:endParaRPr lang="en-US" dirty="0"/>
          </a:p>
        </p:txBody>
      </p:sp>
      <p:sp>
        <p:nvSpPr>
          <p:cNvPr id="4" name="Footer Placeholder 3"/>
          <p:cNvSpPr>
            <a:spLocks noGrp="1"/>
          </p:cNvSpPr>
          <p:nvPr>
            <p:ph type="ftr" sz="quarter" idx="2"/>
          </p:nvPr>
        </p:nvSpPr>
        <p:spPr>
          <a:xfrm>
            <a:off x="0" y="8250680"/>
            <a:ext cx="3071502" cy="436120"/>
          </a:xfrm>
          <a:prstGeom prst="rect">
            <a:avLst/>
          </a:prstGeom>
        </p:spPr>
        <p:txBody>
          <a:bodyPr vert="horz" lIns="91440" tIns="45720" rIns="91440" bIns="45720" rtlCol="0" anchor="b"/>
          <a:lstStyle>
            <a:lvl1pPr algn="l">
              <a:defRPr sz="1200"/>
            </a:lvl1pPr>
          </a:lstStyle>
          <a:p>
            <a:endParaRPr lang="en-US" dirty="0"/>
          </a:p>
        </p:txBody>
      </p:sp>
      <p:sp>
        <p:nvSpPr>
          <p:cNvPr id="5" name="Slide Number Placeholder 4"/>
          <p:cNvSpPr>
            <a:spLocks noGrp="1"/>
          </p:cNvSpPr>
          <p:nvPr>
            <p:ph type="sldNum" sz="quarter" idx="3"/>
          </p:nvPr>
        </p:nvSpPr>
        <p:spPr>
          <a:xfrm>
            <a:off x="4013494" y="8250680"/>
            <a:ext cx="3071502" cy="436120"/>
          </a:xfrm>
          <a:prstGeom prst="rect">
            <a:avLst/>
          </a:prstGeom>
        </p:spPr>
        <p:txBody>
          <a:bodyPr vert="horz" lIns="91440" tIns="45720" rIns="91440" bIns="45720" rtlCol="0" anchor="b"/>
          <a:lstStyle>
            <a:lvl1pPr algn="r">
              <a:defRPr sz="1200"/>
            </a:lvl1pPr>
          </a:lstStyle>
          <a:p>
            <a:fld id="{CF559177-7C8C-4D60-8497-ABB3F4958E38}" type="slidenum">
              <a:rPr lang="en-US" smtClean="0"/>
              <a:t>‹#›</a:t>
            </a:fld>
            <a:endParaRPr lang="en-US" dirty="0"/>
          </a:p>
        </p:txBody>
      </p:sp>
    </p:spTree>
    <p:extLst>
      <p:ext uri="{BB962C8B-B14F-4D97-AF65-F5344CB8AC3E}">
        <p14:creationId xmlns:p14="http://schemas.microsoft.com/office/powerpoint/2010/main" val="3999192376"/>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70860" cy="435848"/>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4014100" y="0"/>
            <a:ext cx="3070860" cy="435848"/>
          </a:xfrm>
          <a:prstGeom prst="rect">
            <a:avLst/>
          </a:prstGeom>
        </p:spPr>
        <p:txBody>
          <a:bodyPr vert="horz" lIns="93177" tIns="46589" rIns="93177" bIns="46589" rtlCol="0"/>
          <a:lstStyle>
            <a:lvl1pPr algn="r">
              <a:defRPr sz="1200"/>
            </a:lvl1pPr>
          </a:lstStyle>
          <a:p>
            <a:fld id="{C61A9909-4047-4707-8DB2-399733B8F3DD}" type="datetimeFigureOut">
              <a:rPr lang="en-US" smtClean="0"/>
              <a:t>8/12/2022</a:t>
            </a:fld>
            <a:endParaRPr lang="en-US" dirty="0"/>
          </a:p>
        </p:txBody>
      </p:sp>
      <p:sp>
        <p:nvSpPr>
          <p:cNvPr id="4" name="Slide Image Placeholder 3"/>
          <p:cNvSpPr>
            <a:spLocks noGrp="1" noRot="1" noChangeAspect="1"/>
          </p:cNvSpPr>
          <p:nvPr>
            <p:ph type="sldImg" idx="2"/>
          </p:nvPr>
        </p:nvSpPr>
        <p:spPr>
          <a:xfrm>
            <a:off x="938213" y="1085850"/>
            <a:ext cx="5210175" cy="2930525"/>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8660" y="4180522"/>
            <a:ext cx="5669280" cy="3420428"/>
          </a:xfrm>
          <a:prstGeom prst="rect">
            <a:avLst/>
          </a:prstGeom>
        </p:spPr>
        <p:txBody>
          <a:bodyPr vert="horz" lIns="93177" tIns="46589" rIns="93177" bIns="465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250953"/>
            <a:ext cx="3070860" cy="435847"/>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4014100" y="8250953"/>
            <a:ext cx="3070860" cy="435847"/>
          </a:xfrm>
          <a:prstGeom prst="rect">
            <a:avLst/>
          </a:prstGeom>
        </p:spPr>
        <p:txBody>
          <a:bodyPr vert="horz" lIns="93177" tIns="46589" rIns="93177" bIns="46589" rtlCol="0" anchor="b"/>
          <a:lstStyle>
            <a:lvl1pPr algn="r">
              <a:defRPr sz="1200"/>
            </a:lvl1pPr>
          </a:lstStyle>
          <a:p>
            <a:fld id="{6D605954-07F7-419B-AA4C-F547484A3207}" type="slidenum">
              <a:rPr lang="en-US" smtClean="0"/>
              <a:t>‹#›</a:t>
            </a:fld>
            <a:endParaRPr lang="en-US" dirty="0"/>
          </a:p>
        </p:txBody>
      </p:sp>
    </p:spTree>
    <p:extLst>
      <p:ext uri="{BB962C8B-B14F-4D97-AF65-F5344CB8AC3E}">
        <p14:creationId xmlns:p14="http://schemas.microsoft.com/office/powerpoint/2010/main" val="2924458702"/>
      </p:ext>
    </p:extLst>
  </p:cSld>
  <p:clrMap bg1="lt1" tx1="dk1" bg2="lt2" tx2="dk2" accent1="accent1" accent2="accent2" accent3="accent3" accent4="accent4" accent5="accent5" accent6="accent6" hlink="hlink" folHlink="folHlink"/>
  <p:notesStyle>
    <a:lvl1pPr marL="0" algn="l" defTabSz="914313" rtl="0" eaLnBrk="1" latinLnBrk="0" hangingPunct="1">
      <a:defRPr sz="1200" kern="1200">
        <a:solidFill>
          <a:schemeClr val="tx1"/>
        </a:solidFill>
        <a:latin typeface="+mn-lt"/>
        <a:ea typeface="+mn-ea"/>
        <a:cs typeface="+mn-cs"/>
      </a:defRPr>
    </a:lvl1pPr>
    <a:lvl2pPr marL="457156" algn="l" defTabSz="914313" rtl="0" eaLnBrk="1" latinLnBrk="0" hangingPunct="1">
      <a:defRPr sz="1200" kern="1200">
        <a:solidFill>
          <a:schemeClr val="tx1"/>
        </a:solidFill>
        <a:latin typeface="+mn-lt"/>
        <a:ea typeface="+mn-ea"/>
        <a:cs typeface="+mn-cs"/>
      </a:defRPr>
    </a:lvl2pPr>
    <a:lvl3pPr marL="914313" algn="l" defTabSz="914313" rtl="0" eaLnBrk="1" latinLnBrk="0" hangingPunct="1">
      <a:defRPr sz="1200" kern="1200">
        <a:solidFill>
          <a:schemeClr val="tx1"/>
        </a:solidFill>
        <a:latin typeface="+mn-lt"/>
        <a:ea typeface="+mn-ea"/>
        <a:cs typeface="+mn-cs"/>
      </a:defRPr>
    </a:lvl3pPr>
    <a:lvl4pPr marL="1371469" algn="l" defTabSz="914313" rtl="0" eaLnBrk="1" latinLnBrk="0" hangingPunct="1">
      <a:defRPr sz="1200" kern="1200">
        <a:solidFill>
          <a:schemeClr val="tx1"/>
        </a:solidFill>
        <a:latin typeface="+mn-lt"/>
        <a:ea typeface="+mn-ea"/>
        <a:cs typeface="+mn-cs"/>
      </a:defRPr>
    </a:lvl4pPr>
    <a:lvl5pPr marL="1828626" algn="l" defTabSz="914313" rtl="0" eaLnBrk="1" latinLnBrk="0" hangingPunct="1">
      <a:defRPr sz="1200" kern="1200">
        <a:solidFill>
          <a:schemeClr val="tx1"/>
        </a:solidFill>
        <a:latin typeface="+mn-lt"/>
        <a:ea typeface="+mn-ea"/>
        <a:cs typeface="+mn-cs"/>
      </a:defRPr>
    </a:lvl5pPr>
    <a:lvl6pPr marL="2285782" algn="l" defTabSz="914313" rtl="0" eaLnBrk="1" latinLnBrk="0" hangingPunct="1">
      <a:defRPr sz="1200" kern="1200">
        <a:solidFill>
          <a:schemeClr val="tx1"/>
        </a:solidFill>
        <a:latin typeface="+mn-lt"/>
        <a:ea typeface="+mn-ea"/>
        <a:cs typeface="+mn-cs"/>
      </a:defRPr>
    </a:lvl6pPr>
    <a:lvl7pPr marL="2742939" algn="l" defTabSz="914313" rtl="0" eaLnBrk="1" latinLnBrk="0" hangingPunct="1">
      <a:defRPr sz="1200" kern="1200">
        <a:solidFill>
          <a:schemeClr val="tx1"/>
        </a:solidFill>
        <a:latin typeface="+mn-lt"/>
        <a:ea typeface="+mn-ea"/>
        <a:cs typeface="+mn-cs"/>
      </a:defRPr>
    </a:lvl7pPr>
    <a:lvl8pPr marL="3200095" algn="l" defTabSz="914313" rtl="0" eaLnBrk="1" latinLnBrk="0" hangingPunct="1">
      <a:defRPr sz="1200" kern="1200">
        <a:solidFill>
          <a:schemeClr val="tx1"/>
        </a:solidFill>
        <a:latin typeface="+mn-lt"/>
        <a:ea typeface="+mn-ea"/>
        <a:cs typeface="+mn-cs"/>
      </a:defRPr>
    </a:lvl8pPr>
    <a:lvl9pPr marL="3657252" algn="l" defTabSz="914313"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1</a:t>
            </a:fld>
            <a:endParaRPr lang="en-US" dirty="0"/>
          </a:p>
        </p:txBody>
      </p:sp>
    </p:spTree>
    <p:extLst>
      <p:ext uri="{BB962C8B-B14F-4D97-AF65-F5344CB8AC3E}">
        <p14:creationId xmlns:p14="http://schemas.microsoft.com/office/powerpoint/2010/main" val="377669986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2</a:t>
            </a:fld>
            <a:endParaRPr lang="en-US" dirty="0"/>
          </a:p>
        </p:txBody>
      </p:sp>
    </p:spTree>
    <p:extLst>
      <p:ext uri="{BB962C8B-B14F-4D97-AF65-F5344CB8AC3E}">
        <p14:creationId xmlns:p14="http://schemas.microsoft.com/office/powerpoint/2010/main" val="154725090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3</a:t>
            </a:fld>
            <a:endParaRPr lang="en-US" dirty="0"/>
          </a:p>
        </p:txBody>
      </p:sp>
    </p:spTree>
    <p:extLst>
      <p:ext uri="{BB962C8B-B14F-4D97-AF65-F5344CB8AC3E}">
        <p14:creationId xmlns:p14="http://schemas.microsoft.com/office/powerpoint/2010/main" val="233028778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8B4E09B2-6408-441F-BB3F-D03E0D1A73E8}" type="slidenum">
              <a:rPr lang="en-US" smtClean="0"/>
              <a:pPr>
                <a:defRPr/>
              </a:pPr>
              <a:t>6</a:t>
            </a:fld>
            <a:endParaRPr lang="en-US"/>
          </a:p>
        </p:txBody>
      </p:sp>
    </p:spTree>
    <p:extLst>
      <p:ext uri="{BB962C8B-B14F-4D97-AF65-F5344CB8AC3E}">
        <p14:creationId xmlns:p14="http://schemas.microsoft.com/office/powerpoint/2010/main" val="307135840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8B4E09B2-6408-441F-BB3F-D03E0D1A73E8}" type="slidenum">
              <a:rPr lang="en-US" smtClean="0"/>
              <a:pPr>
                <a:defRPr/>
              </a:pPr>
              <a:t>7</a:t>
            </a:fld>
            <a:endParaRPr lang="en-US"/>
          </a:p>
        </p:txBody>
      </p:sp>
    </p:spTree>
    <p:extLst>
      <p:ext uri="{BB962C8B-B14F-4D97-AF65-F5344CB8AC3E}">
        <p14:creationId xmlns:p14="http://schemas.microsoft.com/office/powerpoint/2010/main" val="339949460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8B4E09B2-6408-441F-BB3F-D03E0D1A73E8}" type="slidenum">
              <a:rPr lang="en-US" smtClean="0"/>
              <a:pPr>
                <a:defRPr/>
              </a:pPr>
              <a:t>8</a:t>
            </a:fld>
            <a:endParaRPr lang="en-US"/>
          </a:p>
        </p:txBody>
      </p:sp>
    </p:spTree>
    <p:extLst>
      <p:ext uri="{BB962C8B-B14F-4D97-AF65-F5344CB8AC3E}">
        <p14:creationId xmlns:p14="http://schemas.microsoft.com/office/powerpoint/2010/main" val="103309177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8B4E09B2-6408-441F-BB3F-D03E0D1A73E8}" type="slidenum">
              <a:rPr lang="en-US" smtClean="0"/>
              <a:pPr>
                <a:defRPr/>
              </a:pPr>
              <a:t>9</a:t>
            </a:fld>
            <a:endParaRPr lang="en-US"/>
          </a:p>
        </p:txBody>
      </p:sp>
    </p:spTree>
    <p:extLst>
      <p:ext uri="{BB962C8B-B14F-4D97-AF65-F5344CB8AC3E}">
        <p14:creationId xmlns:p14="http://schemas.microsoft.com/office/powerpoint/2010/main" val="407303263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4"/>
        <p:cNvGrpSpPr/>
        <p:nvPr/>
      </p:nvGrpSpPr>
      <p:grpSpPr>
        <a:xfrm>
          <a:off x="0" y="0"/>
          <a:ext cx="0" cy="0"/>
          <a:chOff x="0" y="0"/>
          <a:chExt cx="0" cy="0"/>
        </a:xfrm>
      </p:grpSpPr>
      <p:sp>
        <p:nvSpPr>
          <p:cNvPr id="145" name="Google Shape;145;g1289624cd5b_0_42:notes"/>
          <p:cNvSpPr>
            <a:spLocks noGrp="1" noRot="1" noChangeAspect="1"/>
          </p:cNvSpPr>
          <p:nvPr>
            <p:ph type="sldImg" idx="2"/>
          </p:nvPr>
        </p:nvSpPr>
        <p:spPr>
          <a:xfrm>
            <a:off x="619125" y="641350"/>
            <a:ext cx="5694363" cy="3203575"/>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46" name="Google Shape;146;g1289624cd5b_0_42:notes"/>
          <p:cNvSpPr txBox="1">
            <a:spLocks noGrp="1"/>
          </p:cNvSpPr>
          <p:nvPr>
            <p:ph type="body" idx="1"/>
          </p:nvPr>
        </p:nvSpPr>
        <p:spPr>
          <a:xfrm>
            <a:off x="693254" y="4058587"/>
            <a:ext cx="5546035" cy="3844977"/>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0"/>
        <p:cNvGrpSpPr/>
        <p:nvPr/>
      </p:nvGrpSpPr>
      <p:grpSpPr>
        <a:xfrm>
          <a:off x="0" y="0"/>
          <a:ext cx="0" cy="0"/>
          <a:chOff x="0" y="0"/>
          <a:chExt cx="0" cy="0"/>
        </a:xfrm>
      </p:grpSpPr>
      <p:sp>
        <p:nvSpPr>
          <p:cNvPr id="151" name="Google Shape;151;g1289624cd5b_0_59:notes"/>
          <p:cNvSpPr>
            <a:spLocks noGrp="1" noRot="1" noChangeAspect="1"/>
          </p:cNvSpPr>
          <p:nvPr>
            <p:ph type="sldImg" idx="2"/>
          </p:nvPr>
        </p:nvSpPr>
        <p:spPr>
          <a:xfrm>
            <a:off x="619125" y="641350"/>
            <a:ext cx="5694363" cy="3203575"/>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2" name="Google Shape;152;g1289624cd5b_0_59:notes"/>
          <p:cNvSpPr txBox="1">
            <a:spLocks noGrp="1"/>
          </p:cNvSpPr>
          <p:nvPr>
            <p:ph type="body" idx="1"/>
          </p:nvPr>
        </p:nvSpPr>
        <p:spPr>
          <a:xfrm>
            <a:off x="693254" y="4058587"/>
            <a:ext cx="5546035" cy="3844977"/>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8B4E09B2-6408-441F-BB3F-D03E0D1A73E8}" type="slidenum">
              <a:rPr lang="en-US" smtClean="0"/>
              <a:pPr>
                <a:defRPr/>
              </a:pPr>
              <a:t>12</a:t>
            </a:fld>
            <a:endParaRPr lang="en-US"/>
          </a:p>
        </p:txBody>
      </p:sp>
    </p:spTree>
    <p:extLst>
      <p:ext uri="{BB962C8B-B14F-4D97-AF65-F5344CB8AC3E}">
        <p14:creationId xmlns:p14="http://schemas.microsoft.com/office/powerpoint/2010/main" val="143060160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8B4E09B2-6408-441F-BB3F-D03E0D1A73E8}" type="slidenum">
              <a:rPr lang="en-US" smtClean="0"/>
              <a:pPr>
                <a:defRPr/>
              </a:pPr>
              <a:t>13</a:t>
            </a:fld>
            <a:endParaRPr lang="en-US"/>
          </a:p>
        </p:txBody>
      </p:sp>
    </p:spTree>
    <p:extLst>
      <p:ext uri="{BB962C8B-B14F-4D97-AF65-F5344CB8AC3E}">
        <p14:creationId xmlns:p14="http://schemas.microsoft.com/office/powerpoint/2010/main" val="211390307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endParaRPr lang="en-US" sz="1200" dirty="0"/>
          </a:p>
        </p:txBody>
      </p:sp>
      <p:sp>
        <p:nvSpPr>
          <p:cNvPr id="4" name="Slide Number Placeholder 3"/>
          <p:cNvSpPr>
            <a:spLocks noGrp="1"/>
          </p:cNvSpPr>
          <p:nvPr>
            <p:ph type="sldNum" sz="quarter" idx="5"/>
          </p:nvPr>
        </p:nvSpPr>
        <p:spPr/>
        <p:txBody>
          <a:bodyPr/>
          <a:lstStyle/>
          <a:p>
            <a:pPr>
              <a:defRPr/>
            </a:pPr>
            <a:fld id="{8B4E09B2-6408-441F-BB3F-D03E0D1A73E8}" type="slidenum">
              <a:rPr lang="en-US" smtClean="0"/>
              <a:pPr>
                <a:defRPr/>
              </a:pPr>
              <a:t>14</a:t>
            </a:fld>
            <a:endParaRPr lang="en-US"/>
          </a:p>
        </p:txBody>
      </p:sp>
    </p:spTree>
    <p:extLst>
      <p:ext uri="{BB962C8B-B14F-4D97-AF65-F5344CB8AC3E}">
        <p14:creationId xmlns:p14="http://schemas.microsoft.com/office/powerpoint/2010/main" val="397207195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28</a:t>
            </a:fld>
            <a:endParaRPr lang="en-US" dirty="0"/>
          </a:p>
        </p:txBody>
      </p:sp>
    </p:spTree>
    <p:extLst>
      <p:ext uri="{BB962C8B-B14F-4D97-AF65-F5344CB8AC3E}">
        <p14:creationId xmlns:p14="http://schemas.microsoft.com/office/powerpoint/2010/main" val="315036197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29</a:t>
            </a:fld>
            <a:endParaRPr lang="en-US" dirty="0"/>
          </a:p>
        </p:txBody>
      </p:sp>
    </p:spTree>
    <p:extLst>
      <p:ext uri="{BB962C8B-B14F-4D97-AF65-F5344CB8AC3E}">
        <p14:creationId xmlns:p14="http://schemas.microsoft.com/office/powerpoint/2010/main" val="346722276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30</a:t>
            </a:fld>
            <a:endParaRPr lang="en-US" dirty="0"/>
          </a:p>
        </p:txBody>
      </p:sp>
    </p:spTree>
    <p:extLst>
      <p:ext uri="{BB962C8B-B14F-4D97-AF65-F5344CB8AC3E}">
        <p14:creationId xmlns:p14="http://schemas.microsoft.com/office/powerpoint/2010/main" val="272376082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33</a:t>
            </a:fld>
            <a:endParaRPr lang="en-US" dirty="0"/>
          </a:p>
        </p:txBody>
      </p:sp>
    </p:spTree>
    <p:extLst>
      <p:ext uri="{BB962C8B-B14F-4D97-AF65-F5344CB8AC3E}">
        <p14:creationId xmlns:p14="http://schemas.microsoft.com/office/powerpoint/2010/main" val="58474257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34</a:t>
            </a:fld>
            <a:endParaRPr lang="en-US" dirty="0"/>
          </a:p>
        </p:txBody>
      </p:sp>
    </p:spTree>
    <p:extLst>
      <p:ext uri="{BB962C8B-B14F-4D97-AF65-F5344CB8AC3E}">
        <p14:creationId xmlns:p14="http://schemas.microsoft.com/office/powerpoint/2010/main" val="55815943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35</a:t>
            </a:fld>
            <a:endParaRPr lang="en-US" dirty="0"/>
          </a:p>
        </p:txBody>
      </p:sp>
    </p:spTree>
    <p:extLst>
      <p:ext uri="{BB962C8B-B14F-4D97-AF65-F5344CB8AC3E}">
        <p14:creationId xmlns:p14="http://schemas.microsoft.com/office/powerpoint/2010/main" val="89269316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37</a:t>
            </a:fld>
            <a:endParaRPr lang="en-US" dirty="0"/>
          </a:p>
        </p:txBody>
      </p:sp>
    </p:spTree>
    <p:extLst>
      <p:ext uri="{BB962C8B-B14F-4D97-AF65-F5344CB8AC3E}">
        <p14:creationId xmlns:p14="http://schemas.microsoft.com/office/powerpoint/2010/main" val="80204811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38</a:t>
            </a:fld>
            <a:endParaRPr lang="en-US" dirty="0"/>
          </a:p>
        </p:txBody>
      </p:sp>
    </p:spTree>
    <p:extLst>
      <p:ext uri="{BB962C8B-B14F-4D97-AF65-F5344CB8AC3E}">
        <p14:creationId xmlns:p14="http://schemas.microsoft.com/office/powerpoint/2010/main" val="30810500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39</a:t>
            </a:fld>
            <a:endParaRPr lang="en-US" dirty="0"/>
          </a:p>
        </p:txBody>
      </p:sp>
    </p:spTree>
    <p:extLst>
      <p:ext uri="{BB962C8B-B14F-4D97-AF65-F5344CB8AC3E}">
        <p14:creationId xmlns:p14="http://schemas.microsoft.com/office/powerpoint/2010/main" val="482058871"/>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40</a:t>
            </a:fld>
            <a:endParaRPr lang="en-US" dirty="0"/>
          </a:p>
        </p:txBody>
      </p:sp>
    </p:spTree>
    <p:extLst>
      <p:ext uri="{BB962C8B-B14F-4D97-AF65-F5344CB8AC3E}">
        <p14:creationId xmlns:p14="http://schemas.microsoft.com/office/powerpoint/2010/main" val="2873813819"/>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41</a:t>
            </a:fld>
            <a:endParaRPr lang="en-US" dirty="0"/>
          </a:p>
        </p:txBody>
      </p:sp>
    </p:spTree>
    <p:extLst>
      <p:ext uri="{BB962C8B-B14F-4D97-AF65-F5344CB8AC3E}">
        <p14:creationId xmlns:p14="http://schemas.microsoft.com/office/powerpoint/2010/main" val="88827039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42</a:t>
            </a:fld>
            <a:endParaRPr lang="en-US" dirty="0"/>
          </a:p>
        </p:txBody>
      </p:sp>
    </p:spTree>
    <p:extLst>
      <p:ext uri="{BB962C8B-B14F-4D97-AF65-F5344CB8AC3E}">
        <p14:creationId xmlns:p14="http://schemas.microsoft.com/office/powerpoint/2010/main" val="3675646663"/>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43</a:t>
            </a:fld>
            <a:endParaRPr lang="en-US" dirty="0"/>
          </a:p>
        </p:txBody>
      </p:sp>
    </p:spTree>
    <p:extLst>
      <p:ext uri="{BB962C8B-B14F-4D97-AF65-F5344CB8AC3E}">
        <p14:creationId xmlns:p14="http://schemas.microsoft.com/office/powerpoint/2010/main" val="37471900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44</a:t>
            </a:fld>
            <a:endParaRPr lang="en-US" dirty="0"/>
          </a:p>
        </p:txBody>
      </p:sp>
    </p:spTree>
    <p:extLst>
      <p:ext uri="{BB962C8B-B14F-4D97-AF65-F5344CB8AC3E}">
        <p14:creationId xmlns:p14="http://schemas.microsoft.com/office/powerpoint/2010/main" val="348691722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45</a:t>
            </a:fld>
            <a:endParaRPr lang="en-US" dirty="0"/>
          </a:p>
        </p:txBody>
      </p:sp>
    </p:spTree>
    <p:extLst>
      <p:ext uri="{BB962C8B-B14F-4D97-AF65-F5344CB8AC3E}">
        <p14:creationId xmlns:p14="http://schemas.microsoft.com/office/powerpoint/2010/main" val="99843327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46</a:t>
            </a:fld>
            <a:endParaRPr lang="en-US" dirty="0"/>
          </a:p>
        </p:txBody>
      </p:sp>
    </p:spTree>
    <p:extLst>
      <p:ext uri="{BB962C8B-B14F-4D97-AF65-F5344CB8AC3E}">
        <p14:creationId xmlns:p14="http://schemas.microsoft.com/office/powerpoint/2010/main" val="3233759705"/>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47</a:t>
            </a:fld>
            <a:endParaRPr lang="en-US" dirty="0"/>
          </a:p>
        </p:txBody>
      </p:sp>
    </p:spTree>
    <p:extLst>
      <p:ext uri="{BB962C8B-B14F-4D97-AF65-F5344CB8AC3E}">
        <p14:creationId xmlns:p14="http://schemas.microsoft.com/office/powerpoint/2010/main" val="358037097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38213" y="1085850"/>
            <a:ext cx="5210175" cy="2930525"/>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D605954-07F7-419B-AA4C-F547484A3207}" type="slidenum">
              <a:rPr lang="en-US" smtClean="0"/>
              <a:t>48</a:t>
            </a:fld>
            <a:endParaRPr lang="en-US" dirty="0"/>
          </a:p>
        </p:txBody>
      </p:sp>
    </p:spTree>
    <p:extLst>
      <p:ext uri="{BB962C8B-B14F-4D97-AF65-F5344CB8AC3E}">
        <p14:creationId xmlns:p14="http://schemas.microsoft.com/office/powerpoint/2010/main" val="2250262752"/>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16934" y="0"/>
            <a:ext cx="12231160" cy="6856214"/>
            <a:chOff x="-16934" y="0"/>
            <a:chExt cx="12231160" cy="6856214"/>
          </a:xfrm>
        </p:grpSpPr>
        <p:pic>
          <p:nvPicPr>
            <p:cNvPr id="16" name="Picture 15" descr="HD-PanelTitleR1.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6" name="Rectangle 25"/>
            <p:cNvSpPr/>
            <p:nvPr/>
          </p:nvSpPr>
          <p:spPr>
            <a:xfrm>
              <a:off x="2328332" y="1540931"/>
              <a:ext cx="7543802" cy="3835401"/>
            </a:xfrm>
            <a:prstGeom prst="rect">
              <a:avLst/>
            </a:prstGeom>
            <a:noFill/>
            <a:ln w="15875">
              <a:miter lim="800000"/>
            </a:ln>
          </p:spPr>
          <p:style>
            <a:lnRef idx="1">
              <a:schemeClr val="accent1"/>
            </a:lnRef>
            <a:fillRef idx="3">
              <a:schemeClr val="accent1"/>
            </a:fillRef>
            <a:effectRef idx="2">
              <a:schemeClr val="accent1"/>
            </a:effectRef>
            <a:fontRef idx="minor">
              <a:schemeClr val="lt1"/>
            </a:fontRef>
          </p:style>
        </p:sp>
        <p:pic>
          <p:nvPicPr>
            <p:cNvPr id="17" name="Picture 16"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16934" y="3147609"/>
              <a:ext cx="2478024" cy="612648"/>
            </a:xfrm>
            <a:prstGeom prst="rect">
              <a:avLst/>
            </a:prstGeom>
          </p:spPr>
        </p:pic>
        <p:pic>
          <p:nvPicPr>
            <p:cNvPr id="20" name="Picture 19"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9736202" y="3147609"/>
              <a:ext cx="2478024" cy="612648"/>
            </a:xfrm>
            <a:prstGeom prst="rect">
              <a:avLst/>
            </a:prstGeom>
          </p:spPr>
        </p:pic>
      </p:grpSp>
      <p:sp>
        <p:nvSpPr>
          <p:cNvPr id="2" name="Title 1"/>
          <p:cNvSpPr>
            <a:spLocks noGrp="1"/>
          </p:cNvSpPr>
          <p:nvPr>
            <p:ph type="ctrTitle"/>
          </p:nvPr>
        </p:nvSpPr>
        <p:spPr>
          <a:xfrm>
            <a:off x="2692399" y="1871132"/>
            <a:ext cx="6815669" cy="1515533"/>
          </a:xfrm>
        </p:spPr>
        <p:txBody>
          <a:bodyPr anchor="b">
            <a:noAutofit/>
          </a:bodyPr>
          <a:lstStyle>
            <a:lvl1pPr algn="ctr">
              <a:defRPr sz="5400">
                <a:effectLst/>
              </a:defRPr>
            </a:lvl1pPr>
          </a:lstStyle>
          <a:p>
            <a:r>
              <a:rPr lang="en-US"/>
              <a:t>Click to edit Master title style</a:t>
            </a:r>
            <a:endParaRPr lang="en-US" dirty="0"/>
          </a:p>
        </p:txBody>
      </p:sp>
      <p:sp>
        <p:nvSpPr>
          <p:cNvPr id="3" name="Subtitle 2"/>
          <p:cNvSpPr>
            <a:spLocks noGrp="1"/>
          </p:cNvSpPr>
          <p:nvPr>
            <p:ph type="subTitle" idx="1"/>
          </p:nvPr>
        </p:nvSpPr>
        <p:spPr>
          <a:xfrm>
            <a:off x="2692399" y="3657597"/>
            <a:ext cx="6815669" cy="1320802"/>
          </a:xfrm>
        </p:spPr>
        <p:txBody>
          <a:bodyPr anchor="t">
            <a:normAutofit/>
          </a:bodyPr>
          <a:lstStyle>
            <a:lvl1pPr marL="0" indent="0" algn="ctr">
              <a:buNone/>
              <a:defRPr sz="2100">
                <a:solidFill>
                  <a:schemeClr val="tx1"/>
                </a:solidFill>
              </a:defRPr>
            </a:lvl1pPr>
            <a:lvl2pPr marL="457167" indent="0" algn="ctr">
              <a:buNone/>
              <a:defRPr>
                <a:solidFill>
                  <a:schemeClr val="tx1">
                    <a:tint val="75000"/>
                  </a:schemeClr>
                </a:solidFill>
              </a:defRPr>
            </a:lvl2pPr>
            <a:lvl3pPr marL="914335" indent="0" algn="ctr">
              <a:buNone/>
              <a:defRPr>
                <a:solidFill>
                  <a:schemeClr val="tx1">
                    <a:tint val="75000"/>
                  </a:schemeClr>
                </a:solidFill>
              </a:defRPr>
            </a:lvl3pPr>
            <a:lvl4pPr marL="1371501" indent="0" algn="ctr">
              <a:buNone/>
              <a:defRPr>
                <a:solidFill>
                  <a:schemeClr val="tx1">
                    <a:tint val="75000"/>
                  </a:schemeClr>
                </a:solidFill>
              </a:defRPr>
            </a:lvl4pPr>
            <a:lvl5pPr marL="1828668" indent="0" algn="ctr">
              <a:buNone/>
              <a:defRPr>
                <a:solidFill>
                  <a:schemeClr val="tx1">
                    <a:tint val="75000"/>
                  </a:schemeClr>
                </a:solidFill>
              </a:defRPr>
            </a:lvl5pPr>
            <a:lvl6pPr marL="2285835" indent="0" algn="ctr">
              <a:buNone/>
              <a:defRPr>
                <a:solidFill>
                  <a:schemeClr val="tx1">
                    <a:tint val="75000"/>
                  </a:schemeClr>
                </a:solidFill>
              </a:defRPr>
            </a:lvl6pPr>
            <a:lvl7pPr marL="2743003" indent="0" algn="ctr">
              <a:buNone/>
              <a:defRPr>
                <a:solidFill>
                  <a:schemeClr val="tx1">
                    <a:tint val="75000"/>
                  </a:schemeClr>
                </a:solidFill>
              </a:defRPr>
            </a:lvl7pPr>
            <a:lvl8pPr marL="3200169" indent="0" algn="ctr">
              <a:buNone/>
              <a:defRPr>
                <a:solidFill>
                  <a:schemeClr val="tx1">
                    <a:tint val="75000"/>
                  </a:schemeClr>
                </a:solidFill>
              </a:defRPr>
            </a:lvl8pPr>
            <a:lvl9pPr marL="3657336"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7983233" y="5037663"/>
            <a:ext cx="897467" cy="279400"/>
          </a:xfrm>
        </p:spPr>
        <p:txBody>
          <a:bodyPr/>
          <a:lstStyle/>
          <a:p>
            <a:fld id="{5AD9EB24-2E6E-48D1-B645-ECF992A3B2C7}" type="datetime1">
              <a:rPr lang="en-US" smtClean="0"/>
              <a:t>8/12/2022</a:t>
            </a:fld>
            <a:endParaRPr lang="en-US" dirty="0"/>
          </a:p>
        </p:txBody>
      </p:sp>
      <p:sp>
        <p:nvSpPr>
          <p:cNvPr id="5" name="Footer Placeholder 4"/>
          <p:cNvSpPr>
            <a:spLocks noGrp="1"/>
          </p:cNvSpPr>
          <p:nvPr>
            <p:ph type="ftr" sz="quarter" idx="11"/>
          </p:nvPr>
        </p:nvSpPr>
        <p:spPr>
          <a:xfrm>
            <a:off x="2692398" y="5037663"/>
            <a:ext cx="5214635" cy="279400"/>
          </a:xfrm>
        </p:spPr>
        <p:txBody>
          <a:bodyPr/>
          <a:lstStyle/>
          <a:p>
            <a:endParaRPr lang="en-US" dirty="0"/>
          </a:p>
        </p:txBody>
      </p:sp>
      <p:sp>
        <p:nvSpPr>
          <p:cNvPr id="6" name="Slide Number Placeholder 5"/>
          <p:cNvSpPr>
            <a:spLocks noGrp="1"/>
          </p:cNvSpPr>
          <p:nvPr>
            <p:ph type="sldNum" sz="quarter" idx="12"/>
          </p:nvPr>
        </p:nvSpPr>
        <p:spPr>
          <a:xfrm>
            <a:off x="8956901" y="5037663"/>
            <a:ext cx="551167" cy="279400"/>
          </a:xfrm>
        </p:spPr>
        <p:txBody>
          <a:bodyPr/>
          <a:lstStyle/>
          <a:p>
            <a:fld id="{D57F1E4F-1CFF-5643-939E-217C01CDF565}" type="slidenum">
              <a:rPr lang="en-US" dirty="0"/>
              <a:pPr/>
              <a:t>‹#›</a:t>
            </a:fld>
            <a:endParaRPr lang="en-US" dirty="0"/>
          </a:p>
        </p:txBody>
      </p:sp>
      <p:cxnSp>
        <p:nvCxnSpPr>
          <p:cNvPr id="15" name="Straight Connector 14"/>
          <p:cNvCxnSpPr/>
          <p:nvPr/>
        </p:nvCxnSpPr>
        <p:spPr>
          <a:xfrm>
            <a:off x="2692399" y="3522131"/>
            <a:ext cx="6815668" cy="0"/>
          </a:xfrm>
          <a:prstGeom prst="line">
            <a:avLst/>
          </a:prstGeom>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cxnSp>
        <p:nvCxnSpPr>
          <p:cNvPr id="7" name="Straight Connector 6"/>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435FA10-4B6C-4C9D-9E02-B17786B242BE}"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E97799C9-84D9-46D2-A11E-BCF8A720529D}" type="slidenum">
              <a:rPr lang="en-US" dirty="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015070" y="1752607"/>
            <a:ext cx="8158688" cy="1822514"/>
          </a:xfrm>
        </p:spPr>
        <p:txBody>
          <a:bodyPr anchor="b">
            <a:normAutofit/>
          </a:bodyPr>
          <a:lstStyle>
            <a:lvl1pPr algn="ctr">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2015068" y="3846052"/>
            <a:ext cx="8158690" cy="954547"/>
          </a:xfrm>
        </p:spPr>
        <p:txBody>
          <a:bodyPr anchor="t">
            <a:normAutofit/>
          </a:bodyPr>
          <a:lstStyle>
            <a:lvl1pPr marL="0" indent="0" algn="ctr">
              <a:buNone/>
              <a:defRPr sz="2400">
                <a:solidFill>
                  <a:schemeClr val="tx1"/>
                </a:solidFill>
              </a:defRPr>
            </a:lvl1pPr>
            <a:lvl2pPr marL="457167" indent="0">
              <a:buNone/>
              <a:defRPr sz="1800">
                <a:solidFill>
                  <a:schemeClr val="tx1">
                    <a:tint val="75000"/>
                  </a:schemeClr>
                </a:solidFill>
              </a:defRPr>
            </a:lvl2pPr>
            <a:lvl3pPr marL="914335" indent="0">
              <a:buNone/>
              <a:defRPr sz="1600">
                <a:solidFill>
                  <a:schemeClr val="tx1">
                    <a:tint val="75000"/>
                  </a:schemeClr>
                </a:solidFill>
              </a:defRPr>
            </a:lvl3pPr>
            <a:lvl4pPr marL="1371501" indent="0">
              <a:buNone/>
              <a:defRPr sz="1400">
                <a:solidFill>
                  <a:schemeClr val="tx1">
                    <a:tint val="75000"/>
                  </a:schemeClr>
                </a:solidFill>
              </a:defRPr>
            </a:lvl4pPr>
            <a:lvl5pPr marL="1828668" indent="0">
              <a:buNone/>
              <a:defRPr sz="1400">
                <a:solidFill>
                  <a:schemeClr val="tx1">
                    <a:tint val="75000"/>
                  </a:schemeClr>
                </a:solidFill>
              </a:defRPr>
            </a:lvl5pPr>
            <a:lvl6pPr marL="2285835" indent="0">
              <a:buNone/>
              <a:defRPr sz="1400">
                <a:solidFill>
                  <a:schemeClr val="tx1">
                    <a:tint val="75000"/>
                  </a:schemeClr>
                </a:solidFill>
              </a:defRPr>
            </a:lvl6pPr>
            <a:lvl7pPr marL="2743003" indent="0">
              <a:buNone/>
              <a:defRPr sz="1400">
                <a:solidFill>
                  <a:schemeClr val="tx1">
                    <a:tint val="75000"/>
                  </a:schemeClr>
                </a:solidFill>
              </a:defRPr>
            </a:lvl7pPr>
            <a:lvl8pPr marL="3200169" indent="0">
              <a:buNone/>
              <a:defRPr sz="1400">
                <a:solidFill>
                  <a:schemeClr val="tx1">
                    <a:tint val="75000"/>
                  </a:schemeClr>
                </a:solidFill>
              </a:defRPr>
            </a:lvl8pPr>
            <a:lvl9pPr marL="3657336"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4B550E64-4AAB-4C10-BCF8-0A59E2167730}"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cxnSp>
        <p:nvCxnSpPr>
          <p:cNvPr id="16" name="Straight Connector 15"/>
          <p:cNvCxnSpPr/>
          <p:nvPr/>
        </p:nvCxnSpPr>
        <p:spPr>
          <a:xfrm>
            <a:off x="2012723" y="3710585"/>
            <a:ext cx="8163380"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cxnSp>
        <p:nvCxnSpPr>
          <p:cNvPr id="8" name="Straight Connector 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298448" y="2560321"/>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81344" y="2560321"/>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DA78596E-085C-44A7-AF3B-BACA906680C2}" type="datetime1">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D84065D-F351-4B03-BD91-D8A6B8D4B362}"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295400" y="2658533"/>
            <a:ext cx="4718304" cy="576262"/>
          </a:xfrm>
        </p:spPr>
        <p:txBody>
          <a:bodyPr anchor="b">
            <a:noAutofit/>
          </a:bodyPr>
          <a:lstStyle>
            <a:lvl1pPr marL="0" indent="0">
              <a:spcBef>
                <a:spcPts val="672"/>
              </a:spcBef>
              <a:spcAft>
                <a:spcPts val="600"/>
              </a:spcAft>
              <a:buNone/>
              <a:defRPr sz="2799" b="0">
                <a:solidFill>
                  <a:schemeClr val="accent1"/>
                </a:solidFill>
              </a:defRPr>
            </a:lvl1pPr>
            <a:lvl2pPr marL="457167" indent="0">
              <a:buNone/>
              <a:defRPr sz="2000" b="1"/>
            </a:lvl2pPr>
            <a:lvl3pPr marL="914335" indent="0">
              <a:buNone/>
              <a:defRPr sz="1800" b="1"/>
            </a:lvl3pPr>
            <a:lvl4pPr marL="1371501" indent="0">
              <a:buNone/>
              <a:defRPr sz="1600" b="1"/>
            </a:lvl4pPr>
            <a:lvl5pPr marL="1828668" indent="0">
              <a:buNone/>
              <a:defRPr sz="1600" b="1"/>
            </a:lvl5pPr>
            <a:lvl6pPr marL="2285835" indent="0">
              <a:buNone/>
              <a:defRPr sz="1600" b="1"/>
            </a:lvl6pPr>
            <a:lvl7pPr marL="2743003" indent="0">
              <a:buNone/>
              <a:defRPr sz="1600" b="1"/>
            </a:lvl7pPr>
            <a:lvl8pPr marL="3200169" indent="0">
              <a:buNone/>
              <a:defRPr sz="1600" b="1"/>
            </a:lvl8pPr>
            <a:lvl9pPr marL="3657336" indent="0">
              <a:buNone/>
              <a:defRPr sz="1600" b="1"/>
            </a:lvl9pPr>
          </a:lstStyle>
          <a:p>
            <a:pPr lvl="0"/>
            <a:r>
              <a:rPr lang="en-US"/>
              <a:t>Click to edit Master text styles</a:t>
            </a:r>
          </a:p>
        </p:txBody>
      </p:sp>
      <p:sp>
        <p:nvSpPr>
          <p:cNvPr id="4" name="Content Placeholder 3"/>
          <p:cNvSpPr>
            <a:spLocks noGrp="1"/>
          </p:cNvSpPr>
          <p:nvPr>
            <p:ph sz="half" idx="2"/>
          </p:nvPr>
        </p:nvSpPr>
        <p:spPr>
          <a:xfrm>
            <a:off x="1295400" y="3243264"/>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80670" y="2658533"/>
            <a:ext cx="4718304" cy="576262"/>
          </a:xfrm>
        </p:spPr>
        <p:txBody>
          <a:bodyPr anchor="b">
            <a:noAutofit/>
          </a:bodyPr>
          <a:lstStyle>
            <a:lvl1pPr marL="0" indent="0">
              <a:spcBef>
                <a:spcPts val="672"/>
              </a:spcBef>
              <a:spcAft>
                <a:spcPts val="600"/>
              </a:spcAft>
              <a:buNone/>
              <a:defRPr sz="2799" b="0">
                <a:solidFill>
                  <a:schemeClr val="accent1"/>
                </a:solidFill>
              </a:defRPr>
            </a:lvl1pPr>
            <a:lvl2pPr marL="457167" indent="0">
              <a:buNone/>
              <a:defRPr sz="2000" b="1"/>
            </a:lvl2pPr>
            <a:lvl3pPr marL="914335" indent="0">
              <a:buNone/>
              <a:defRPr sz="1800" b="1"/>
            </a:lvl3pPr>
            <a:lvl4pPr marL="1371501" indent="0">
              <a:buNone/>
              <a:defRPr sz="1600" b="1"/>
            </a:lvl4pPr>
            <a:lvl5pPr marL="1828668" indent="0">
              <a:buNone/>
              <a:defRPr sz="1600" b="1"/>
            </a:lvl5pPr>
            <a:lvl6pPr marL="2285835" indent="0">
              <a:buNone/>
              <a:defRPr sz="1600" b="1"/>
            </a:lvl6pPr>
            <a:lvl7pPr marL="2743003" indent="0">
              <a:buNone/>
              <a:defRPr sz="1600" b="1"/>
            </a:lvl7pPr>
            <a:lvl8pPr marL="3200169" indent="0">
              <a:buNone/>
              <a:defRPr sz="1600" b="1"/>
            </a:lvl8pPr>
            <a:lvl9pPr marL="3657336"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80670" y="3243264"/>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479BE469-4B73-43B5-A519-98D361E5E794}" type="datetime1">
              <a:rPr lang="en-US" smtClean="0"/>
              <a:t>8/12/2022</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dirty="0"/>
              <a:pPr/>
              <a:t>‹#›</a:t>
            </a:fld>
            <a:endParaRPr lang="en-US" dirty="0"/>
          </a:p>
        </p:txBody>
      </p:sp>
      <p:cxnSp>
        <p:nvCxnSpPr>
          <p:cNvPr id="18" name="Straight Connector 1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0CF3875B-7E24-4337-B37D-B5D87D8810D5}" type="datetime1">
              <a:rPr lang="en-US" smtClean="0"/>
              <a:t>8/12/2022</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dirty="0"/>
              <a:pPr/>
              <a:t>‹#›</a:t>
            </a:fld>
            <a:endParaRPr lang="en-US" dirty="0"/>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76099A2-46EB-46AC-8821-374052C6BC22}" type="datetime1">
              <a:rPr lang="en-US" smtClean="0"/>
              <a:t>8/12/2022</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3812" y="1388534"/>
            <a:ext cx="3718455" cy="1371600"/>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5418668" y="982133"/>
            <a:ext cx="5469466" cy="4893735"/>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293812" y="3031066"/>
            <a:ext cx="3718455" cy="2438404"/>
          </a:xfrm>
        </p:spPr>
        <p:txBody>
          <a:bodyPr anchor="t">
            <a:normAutofit/>
          </a:bodyPr>
          <a:lstStyle>
            <a:lvl1pPr marL="0" indent="0" algn="ctr">
              <a:buNone/>
              <a:defRPr sz="1600"/>
            </a:lvl1pPr>
            <a:lvl2pPr marL="457167" indent="0">
              <a:buNone/>
              <a:defRPr sz="1200"/>
            </a:lvl2pPr>
            <a:lvl3pPr marL="914335" indent="0">
              <a:buNone/>
              <a:defRPr sz="1000"/>
            </a:lvl3pPr>
            <a:lvl4pPr marL="1371501" indent="0">
              <a:buNone/>
              <a:defRPr sz="900"/>
            </a:lvl4pPr>
            <a:lvl5pPr marL="1828668" indent="0">
              <a:buNone/>
              <a:defRPr sz="900"/>
            </a:lvl5pPr>
            <a:lvl6pPr marL="2285835" indent="0">
              <a:buNone/>
              <a:defRPr sz="900"/>
            </a:lvl6pPr>
            <a:lvl7pPr marL="2743003" indent="0">
              <a:buNone/>
              <a:defRPr sz="900"/>
            </a:lvl7pPr>
            <a:lvl8pPr marL="3200169" indent="0">
              <a:buNone/>
              <a:defRPr sz="900"/>
            </a:lvl8pPr>
            <a:lvl9pPr marL="3657336"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9217ED39-F807-44D8-A1D5-FDF1ED58C87E}" type="datetime1">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cxnSp>
        <p:nvCxnSpPr>
          <p:cNvPr id="16" name="Straight Connector 15"/>
          <p:cNvCxnSpPr/>
          <p:nvPr/>
        </p:nvCxnSpPr>
        <p:spPr>
          <a:xfrm>
            <a:off x="1396169" y="2912534"/>
            <a:ext cx="3514498"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399" y="1883832"/>
            <a:ext cx="6241816" cy="1371600"/>
          </a:xfrm>
        </p:spPr>
        <p:txBody>
          <a:bodyPr anchor="b">
            <a:normAutofit/>
          </a:bodyPr>
          <a:lstStyle>
            <a:lvl1pPr algn="ctr">
              <a:defRPr sz="2799" b="0"/>
            </a:lvl1pPr>
          </a:lstStyle>
          <a:p>
            <a:r>
              <a:rPr lang="en-US"/>
              <a:t>Click to edit Master title style</a:t>
            </a:r>
            <a:endParaRPr lang="en-US" dirty="0"/>
          </a:p>
        </p:txBody>
      </p:sp>
      <p:sp>
        <p:nvSpPr>
          <p:cNvPr id="17" name="Picture Placeholder 2"/>
          <p:cNvSpPr>
            <a:spLocks noGrp="1" noChangeAspect="1"/>
          </p:cNvSpPr>
          <p:nvPr>
            <p:ph type="pic" idx="1"/>
          </p:nvPr>
        </p:nvSpPr>
        <p:spPr>
          <a:xfrm>
            <a:off x="8094832" y="1041401"/>
            <a:ext cx="3063347" cy="4775200"/>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167" indent="0">
              <a:buNone/>
              <a:defRPr sz="1600"/>
            </a:lvl2pPr>
            <a:lvl3pPr marL="914335" indent="0">
              <a:buNone/>
              <a:defRPr sz="1600"/>
            </a:lvl3pPr>
            <a:lvl4pPr marL="1371501" indent="0">
              <a:buNone/>
              <a:defRPr sz="1600"/>
            </a:lvl4pPr>
            <a:lvl5pPr marL="1828668" indent="0">
              <a:buNone/>
              <a:defRPr sz="1600"/>
            </a:lvl5pPr>
            <a:lvl6pPr marL="2285835" indent="0">
              <a:buNone/>
              <a:defRPr sz="1600"/>
            </a:lvl6pPr>
            <a:lvl7pPr marL="2743003" indent="0">
              <a:buNone/>
              <a:defRPr sz="1600"/>
            </a:lvl7pPr>
            <a:lvl8pPr marL="3200169" indent="0">
              <a:buNone/>
              <a:defRPr sz="1600"/>
            </a:lvl8pPr>
            <a:lvl9pPr marL="3657336" indent="0">
              <a:buNone/>
              <a:defRPr sz="1600"/>
            </a:lvl9pPr>
          </a:lstStyle>
          <a:p>
            <a:r>
              <a:rPr lang="en-US" dirty="0"/>
              <a:t>Click icon to add picture</a:t>
            </a:r>
          </a:p>
        </p:txBody>
      </p:sp>
      <p:sp>
        <p:nvSpPr>
          <p:cNvPr id="4" name="Text Placeholder 3"/>
          <p:cNvSpPr>
            <a:spLocks noGrp="1"/>
          </p:cNvSpPr>
          <p:nvPr>
            <p:ph type="body" sz="half" idx="2"/>
          </p:nvPr>
        </p:nvSpPr>
        <p:spPr>
          <a:xfrm>
            <a:off x="1295399" y="3255432"/>
            <a:ext cx="6241816" cy="1828800"/>
          </a:xfrm>
        </p:spPr>
        <p:txBody>
          <a:bodyPr anchor="t">
            <a:normAutofit/>
          </a:bodyPr>
          <a:lstStyle>
            <a:lvl1pPr marL="0" indent="0" algn="ctr">
              <a:buNone/>
              <a:defRPr sz="1800"/>
            </a:lvl1pPr>
            <a:lvl2pPr marL="457167" indent="0">
              <a:buNone/>
              <a:defRPr sz="1200"/>
            </a:lvl2pPr>
            <a:lvl3pPr marL="914335" indent="0">
              <a:buNone/>
              <a:defRPr sz="1000"/>
            </a:lvl3pPr>
            <a:lvl4pPr marL="1371501" indent="0">
              <a:buNone/>
              <a:defRPr sz="900"/>
            </a:lvl4pPr>
            <a:lvl5pPr marL="1828668" indent="0">
              <a:buNone/>
              <a:defRPr sz="900"/>
            </a:lvl5pPr>
            <a:lvl6pPr marL="2285835" indent="0">
              <a:buNone/>
              <a:defRPr sz="900"/>
            </a:lvl6pPr>
            <a:lvl7pPr marL="2743003" indent="0">
              <a:buNone/>
              <a:defRPr sz="900"/>
            </a:lvl7pPr>
            <a:lvl8pPr marL="3200169" indent="0">
              <a:buNone/>
              <a:defRPr sz="900"/>
            </a:lvl8pPr>
            <a:lvl9pPr marL="3657336"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F6F40A74-83FB-48EC-A9E1-AB1AC5D6B554}" type="datetime1">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402" y="4815415"/>
            <a:ext cx="9609666" cy="566738"/>
          </a:xfrm>
        </p:spPr>
        <p:txBody>
          <a:bodyPr anchor="b">
            <a:normAutofit/>
          </a:bodyPr>
          <a:lstStyle>
            <a:lvl1pPr algn="ctr">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041427" y="1041400"/>
            <a:ext cx="10105972" cy="3335869"/>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167" indent="0">
              <a:buNone/>
              <a:defRPr sz="1600"/>
            </a:lvl2pPr>
            <a:lvl3pPr marL="914335" indent="0">
              <a:buNone/>
              <a:defRPr sz="1600"/>
            </a:lvl3pPr>
            <a:lvl4pPr marL="1371501" indent="0">
              <a:buNone/>
              <a:defRPr sz="1600"/>
            </a:lvl4pPr>
            <a:lvl5pPr marL="1828668" indent="0">
              <a:buNone/>
              <a:defRPr sz="1600"/>
            </a:lvl5pPr>
            <a:lvl6pPr marL="2285835" indent="0">
              <a:buNone/>
              <a:defRPr sz="1600"/>
            </a:lvl6pPr>
            <a:lvl7pPr marL="2743003" indent="0">
              <a:buNone/>
              <a:defRPr sz="1600"/>
            </a:lvl7pPr>
            <a:lvl8pPr marL="3200169" indent="0">
              <a:buNone/>
              <a:defRPr sz="1600"/>
            </a:lvl8pPr>
            <a:lvl9pPr marL="3657336" indent="0">
              <a:buNone/>
              <a:defRPr sz="1600"/>
            </a:lvl9pPr>
          </a:lstStyle>
          <a:p>
            <a:r>
              <a:rPr lang="en-US" dirty="0"/>
              <a:t>Click icon to add picture</a:t>
            </a:r>
          </a:p>
        </p:txBody>
      </p:sp>
      <p:sp>
        <p:nvSpPr>
          <p:cNvPr id="4" name="Text Placeholder 3"/>
          <p:cNvSpPr>
            <a:spLocks noGrp="1"/>
          </p:cNvSpPr>
          <p:nvPr>
            <p:ph type="body" sz="half" idx="2"/>
          </p:nvPr>
        </p:nvSpPr>
        <p:spPr>
          <a:xfrm>
            <a:off x="1295402" y="5382154"/>
            <a:ext cx="9609666" cy="493711"/>
          </a:xfrm>
        </p:spPr>
        <p:txBody>
          <a:bodyPr>
            <a:normAutofit/>
          </a:bodyPr>
          <a:lstStyle>
            <a:lvl1pPr marL="0" indent="0" algn="ctr">
              <a:buNone/>
              <a:defRPr sz="1400"/>
            </a:lvl1pPr>
            <a:lvl2pPr marL="457167" indent="0">
              <a:buNone/>
              <a:defRPr sz="1200"/>
            </a:lvl2pPr>
            <a:lvl3pPr marL="914335" indent="0">
              <a:buNone/>
              <a:defRPr sz="1000"/>
            </a:lvl3pPr>
            <a:lvl4pPr marL="1371501" indent="0">
              <a:buNone/>
              <a:defRPr sz="900"/>
            </a:lvl4pPr>
            <a:lvl5pPr marL="1828668" indent="0">
              <a:buNone/>
              <a:defRPr sz="900"/>
            </a:lvl5pPr>
            <a:lvl6pPr marL="2285835" indent="0">
              <a:buNone/>
              <a:defRPr sz="900"/>
            </a:lvl6pPr>
            <a:lvl7pPr marL="2743003" indent="0">
              <a:buNone/>
              <a:defRPr sz="900"/>
            </a:lvl7pPr>
            <a:lvl8pPr marL="3200169" indent="0">
              <a:buNone/>
              <a:defRPr sz="900"/>
            </a:lvl8pPr>
            <a:lvl9pPr marL="3657336"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24B5838-2F60-4629-B7E7-2511C8185E33}" type="datetime1">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303869" y="982132"/>
            <a:ext cx="9592732" cy="2954868"/>
          </a:xfrm>
        </p:spPr>
        <p:txBody>
          <a:bodyPr anchor="ctr">
            <a:normAutofit/>
          </a:bodyPr>
          <a:lstStyle>
            <a:lvl1pPr algn="ct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303869" y="4343401"/>
            <a:ext cx="9592732" cy="1532467"/>
          </a:xfrm>
        </p:spPr>
        <p:txBody>
          <a:bodyPr anchor="ctr">
            <a:normAutofit/>
          </a:bodyPr>
          <a:lstStyle>
            <a:lvl1pPr marL="0" indent="0" algn="ctr">
              <a:buNone/>
              <a:defRPr sz="2000">
                <a:solidFill>
                  <a:schemeClr val="tx1"/>
                </a:solidFill>
              </a:defRPr>
            </a:lvl1pPr>
            <a:lvl2pPr marL="457167" indent="0">
              <a:buNone/>
              <a:defRPr sz="1800">
                <a:solidFill>
                  <a:schemeClr val="tx1">
                    <a:tint val="75000"/>
                  </a:schemeClr>
                </a:solidFill>
              </a:defRPr>
            </a:lvl2pPr>
            <a:lvl3pPr marL="914335" indent="0">
              <a:buNone/>
              <a:defRPr sz="1600">
                <a:solidFill>
                  <a:schemeClr val="tx1">
                    <a:tint val="75000"/>
                  </a:schemeClr>
                </a:solidFill>
              </a:defRPr>
            </a:lvl3pPr>
            <a:lvl4pPr marL="1371501" indent="0">
              <a:buNone/>
              <a:defRPr sz="1400">
                <a:solidFill>
                  <a:schemeClr val="tx1">
                    <a:tint val="75000"/>
                  </a:schemeClr>
                </a:solidFill>
              </a:defRPr>
            </a:lvl4pPr>
            <a:lvl5pPr marL="1828668" indent="0">
              <a:buNone/>
              <a:defRPr sz="1400">
                <a:solidFill>
                  <a:schemeClr val="tx1">
                    <a:tint val="75000"/>
                  </a:schemeClr>
                </a:solidFill>
              </a:defRPr>
            </a:lvl5pPr>
            <a:lvl6pPr marL="2285835" indent="0">
              <a:buNone/>
              <a:defRPr sz="1400">
                <a:solidFill>
                  <a:schemeClr val="tx1">
                    <a:tint val="75000"/>
                  </a:schemeClr>
                </a:solidFill>
              </a:defRPr>
            </a:lvl6pPr>
            <a:lvl7pPr marL="2743003" indent="0">
              <a:buNone/>
              <a:defRPr sz="1400">
                <a:solidFill>
                  <a:schemeClr val="tx1">
                    <a:tint val="75000"/>
                  </a:schemeClr>
                </a:solidFill>
              </a:defRPr>
            </a:lvl7pPr>
            <a:lvl8pPr marL="3200169" indent="0">
              <a:buNone/>
              <a:defRPr sz="1400">
                <a:solidFill>
                  <a:schemeClr val="tx1">
                    <a:tint val="75000"/>
                  </a:schemeClr>
                </a:solidFill>
              </a:defRPr>
            </a:lvl8pPr>
            <a:lvl9pPr marL="3657336"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AC08FB47-4FF3-494E-9C1B-8D141A081619}"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cxnSp>
        <p:nvCxnSpPr>
          <p:cNvPr id="15" name="Straight Connector 14"/>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370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674812" y="3352800"/>
            <a:ext cx="8839202" cy="584200"/>
          </a:xfrm>
        </p:spPr>
        <p:txBody>
          <a:bodyPr anchor="ctr">
            <a:normAutofit/>
          </a:bodyPr>
          <a:lstStyle>
            <a:lvl1pPr marL="0" indent="0" algn="r">
              <a:buFontTx/>
              <a:buNone/>
              <a:defRPr sz="2000"/>
            </a:lvl1pPr>
            <a:lvl2pPr marL="457167" indent="0">
              <a:buFontTx/>
              <a:buNone/>
              <a:defRPr/>
            </a:lvl2pPr>
            <a:lvl3pPr marL="914335" indent="0">
              <a:buFontTx/>
              <a:buNone/>
              <a:defRPr/>
            </a:lvl3pPr>
            <a:lvl4pPr marL="1371501" indent="0">
              <a:buFontTx/>
              <a:buNone/>
              <a:defRPr/>
            </a:lvl4pPr>
            <a:lvl5pPr marL="1828668" indent="0">
              <a:buFontTx/>
              <a:buNone/>
              <a:defRPr/>
            </a:lvl5pPr>
          </a:lstStyle>
          <a:p>
            <a:pPr lvl="0"/>
            <a:r>
              <a:rPr lang="en-US"/>
              <a:t>Click to edit Master text styles</a:t>
            </a:r>
          </a:p>
        </p:txBody>
      </p:sp>
      <p:sp>
        <p:nvSpPr>
          <p:cNvPr id="3" name="Text Placeholder 2"/>
          <p:cNvSpPr>
            <a:spLocks noGrp="1"/>
          </p:cNvSpPr>
          <p:nvPr>
            <p:ph type="body" idx="1"/>
          </p:nvPr>
        </p:nvSpPr>
        <p:spPr>
          <a:xfrm>
            <a:off x="1295402" y="4343401"/>
            <a:ext cx="9609666" cy="1532467"/>
          </a:xfrm>
        </p:spPr>
        <p:txBody>
          <a:bodyPr anchor="ctr">
            <a:normAutofit/>
          </a:bodyPr>
          <a:lstStyle>
            <a:lvl1pPr marL="0" indent="0" algn="ctr">
              <a:buNone/>
              <a:defRPr sz="2000">
                <a:solidFill>
                  <a:schemeClr val="tx1"/>
                </a:solidFill>
              </a:defRPr>
            </a:lvl1pPr>
            <a:lvl2pPr marL="457167" indent="0">
              <a:buNone/>
              <a:defRPr sz="1800">
                <a:solidFill>
                  <a:schemeClr val="tx1">
                    <a:tint val="75000"/>
                  </a:schemeClr>
                </a:solidFill>
              </a:defRPr>
            </a:lvl2pPr>
            <a:lvl3pPr marL="914335" indent="0">
              <a:buNone/>
              <a:defRPr sz="1600">
                <a:solidFill>
                  <a:schemeClr val="tx1">
                    <a:tint val="75000"/>
                  </a:schemeClr>
                </a:solidFill>
              </a:defRPr>
            </a:lvl3pPr>
            <a:lvl4pPr marL="1371501" indent="0">
              <a:buNone/>
              <a:defRPr sz="1400">
                <a:solidFill>
                  <a:schemeClr val="tx1">
                    <a:tint val="75000"/>
                  </a:schemeClr>
                </a:solidFill>
              </a:defRPr>
            </a:lvl4pPr>
            <a:lvl5pPr marL="1828668" indent="0">
              <a:buNone/>
              <a:defRPr sz="1400">
                <a:solidFill>
                  <a:schemeClr val="tx1">
                    <a:tint val="75000"/>
                  </a:schemeClr>
                </a:solidFill>
              </a:defRPr>
            </a:lvl5pPr>
            <a:lvl6pPr marL="2285835" indent="0">
              <a:buNone/>
              <a:defRPr sz="1400">
                <a:solidFill>
                  <a:schemeClr val="tx1">
                    <a:tint val="75000"/>
                  </a:schemeClr>
                </a:solidFill>
              </a:defRPr>
            </a:lvl6pPr>
            <a:lvl7pPr marL="2743003" indent="0">
              <a:buNone/>
              <a:defRPr sz="1400">
                <a:solidFill>
                  <a:schemeClr val="tx1">
                    <a:tint val="75000"/>
                  </a:schemeClr>
                </a:solidFill>
              </a:defRPr>
            </a:lvl7pPr>
            <a:lvl8pPr marL="3200169" indent="0">
              <a:buNone/>
              <a:defRPr sz="1400">
                <a:solidFill>
                  <a:schemeClr val="tx1">
                    <a:tint val="75000"/>
                  </a:schemeClr>
                </a:solidFill>
              </a:defRPr>
            </a:lvl8pPr>
            <a:lvl9pPr marL="3657336"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E553399-4FD1-468A-8A76-1DB2D939B093}"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14" name="TextBox 13"/>
          <p:cNvSpPr txBox="1"/>
          <p:nvPr/>
        </p:nvSpPr>
        <p:spPr>
          <a:xfrm>
            <a:off x="862013" y="879962"/>
            <a:ext cx="609600" cy="584776"/>
          </a:xfrm>
          <a:prstGeom prst="rect">
            <a:avLst/>
          </a:prstGeom>
        </p:spPr>
        <p:txBody>
          <a:bodyPr vert="horz" lIns="91440" tIns="45720" rIns="91440" bIns="45720" rtlCol="0" anchor="ctr">
            <a:noAutofit/>
          </a:bodyPr>
          <a:lstStyle/>
          <a:p>
            <a:pPr lvl="0"/>
            <a:r>
              <a:rPr lang="en-US" sz="7999" dirty="0">
                <a:solidFill>
                  <a:schemeClr val="tx1"/>
                </a:solidFill>
                <a:effectLst/>
              </a:rPr>
              <a:t>“</a:t>
            </a:r>
          </a:p>
        </p:txBody>
      </p:sp>
      <p:sp>
        <p:nvSpPr>
          <p:cNvPr id="15" name="TextBox 14"/>
          <p:cNvSpPr txBox="1"/>
          <p:nvPr/>
        </p:nvSpPr>
        <p:spPr>
          <a:xfrm>
            <a:off x="10600267" y="2827870"/>
            <a:ext cx="609600" cy="584776"/>
          </a:xfrm>
          <a:prstGeom prst="rect">
            <a:avLst/>
          </a:prstGeom>
        </p:spPr>
        <p:txBody>
          <a:bodyPr vert="horz" lIns="91440" tIns="45720" rIns="91440" bIns="45720" rtlCol="0" anchor="ctr">
            <a:noAutofit/>
          </a:bodyPr>
          <a:lstStyle/>
          <a:p>
            <a:pPr lvl="0" algn="r"/>
            <a:r>
              <a:rPr lang="en-US" sz="7999" dirty="0">
                <a:solidFill>
                  <a:schemeClr val="tx1"/>
                </a:solidFill>
                <a:effectLst/>
              </a:rPr>
              <a:t>”</a:t>
            </a:r>
          </a:p>
        </p:txBody>
      </p:sp>
      <p:cxnSp>
        <p:nvCxnSpPr>
          <p:cNvPr id="19" name="Straight Connector 18"/>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295403" y="3308581"/>
            <a:ext cx="9609668" cy="1468800"/>
          </a:xfrm>
        </p:spPr>
        <p:txBody>
          <a:bodyPr anchor="b">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295402" y="4777381"/>
            <a:ext cx="9609668" cy="860400"/>
          </a:xfrm>
        </p:spPr>
        <p:txBody>
          <a:bodyPr anchor="t">
            <a:normAutofit/>
          </a:bodyPr>
          <a:lstStyle>
            <a:lvl1pPr marL="0" indent="0" algn="l">
              <a:buNone/>
              <a:defRPr sz="2000">
                <a:solidFill>
                  <a:schemeClr val="tx1"/>
                </a:solidFill>
              </a:defRPr>
            </a:lvl1pPr>
            <a:lvl2pPr marL="457167" indent="0">
              <a:buNone/>
              <a:defRPr sz="1800">
                <a:solidFill>
                  <a:schemeClr val="tx1">
                    <a:tint val="75000"/>
                  </a:schemeClr>
                </a:solidFill>
              </a:defRPr>
            </a:lvl2pPr>
            <a:lvl3pPr marL="914335" indent="0">
              <a:buNone/>
              <a:defRPr sz="1600">
                <a:solidFill>
                  <a:schemeClr val="tx1">
                    <a:tint val="75000"/>
                  </a:schemeClr>
                </a:solidFill>
              </a:defRPr>
            </a:lvl3pPr>
            <a:lvl4pPr marL="1371501" indent="0">
              <a:buNone/>
              <a:defRPr sz="1400">
                <a:solidFill>
                  <a:schemeClr val="tx1">
                    <a:tint val="75000"/>
                  </a:schemeClr>
                </a:solidFill>
              </a:defRPr>
            </a:lvl4pPr>
            <a:lvl5pPr marL="1828668" indent="0">
              <a:buNone/>
              <a:defRPr sz="1400">
                <a:solidFill>
                  <a:schemeClr val="tx1">
                    <a:tint val="75000"/>
                  </a:schemeClr>
                </a:solidFill>
              </a:defRPr>
            </a:lvl5pPr>
            <a:lvl6pPr marL="2285835" indent="0">
              <a:buNone/>
              <a:defRPr sz="1400">
                <a:solidFill>
                  <a:schemeClr val="tx1">
                    <a:tint val="75000"/>
                  </a:schemeClr>
                </a:solidFill>
              </a:defRPr>
            </a:lvl6pPr>
            <a:lvl7pPr marL="2743003" indent="0">
              <a:buNone/>
              <a:defRPr sz="1400">
                <a:solidFill>
                  <a:schemeClr val="tx1">
                    <a:tint val="75000"/>
                  </a:schemeClr>
                </a:solidFill>
              </a:defRPr>
            </a:lvl7pPr>
            <a:lvl8pPr marL="3200169" indent="0">
              <a:buNone/>
              <a:defRPr sz="1400">
                <a:solidFill>
                  <a:schemeClr val="tx1">
                    <a:tint val="75000"/>
                  </a:schemeClr>
                </a:solidFill>
              </a:defRPr>
            </a:lvl8pPr>
            <a:lvl9pPr marL="3657336"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D70A3B6-74B1-4634-AB51-0FC55F6702BD}"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243669"/>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23" name="Text Placeholder 2"/>
          <p:cNvSpPr>
            <a:spLocks noGrp="1"/>
          </p:cNvSpPr>
          <p:nvPr>
            <p:ph type="body" idx="13"/>
          </p:nvPr>
        </p:nvSpPr>
        <p:spPr>
          <a:xfrm>
            <a:off x="1295402" y="3639313"/>
            <a:ext cx="9609668" cy="886968"/>
          </a:xfrm>
        </p:spPr>
        <p:txBody>
          <a:bodyPr anchor="b">
            <a:normAutofit/>
          </a:bodyPr>
          <a:lstStyle>
            <a:lvl1pPr marL="0" indent="0" algn="l">
              <a:spcBef>
                <a:spcPts val="0"/>
              </a:spcBef>
              <a:buNone/>
              <a:defRPr sz="2400">
                <a:solidFill>
                  <a:schemeClr val="tx1"/>
                </a:solidFill>
              </a:defRPr>
            </a:lvl1pPr>
            <a:lvl2pPr marL="457167" indent="0">
              <a:buNone/>
              <a:defRPr sz="1800">
                <a:solidFill>
                  <a:schemeClr val="tx1">
                    <a:tint val="75000"/>
                  </a:schemeClr>
                </a:solidFill>
              </a:defRPr>
            </a:lvl2pPr>
            <a:lvl3pPr marL="914335" indent="0">
              <a:buNone/>
              <a:defRPr sz="1600">
                <a:solidFill>
                  <a:schemeClr val="tx1">
                    <a:tint val="75000"/>
                  </a:schemeClr>
                </a:solidFill>
              </a:defRPr>
            </a:lvl3pPr>
            <a:lvl4pPr marL="1371501" indent="0">
              <a:buNone/>
              <a:defRPr sz="1400">
                <a:solidFill>
                  <a:schemeClr val="tx1">
                    <a:tint val="75000"/>
                  </a:schemeClr>
                </a:solidFill>
              </a:defRPr>
            </a:lvl4pPr>
            <a:lvl5pPr marL="1828668" indent="0">
              <a:buNone/>
              <a:defRPr sz="1400">
                <a:solidFill>
                  <a:schemeClr val="tx1">
                    <a:tint val="75000"/>
                  </a:schemeClr>
                </a:solidFill>
              </a:defRPr>
            </a:lvl5pPr>
            <a:lvl6pPr marL="2285835" indent="0">
              <a:buNone/>
              <a:defRPr sz="1400">
                <a:solidFill>
                  <a:schemeClr val="tx1">
                    <a:tint val="75000"/>
                  </a:schemeClr>
                </a:solidFill>
              </a:defRPr>
            </a:lvl6pPr>
            <a:lvl7pPr marL="2743003" indent="0">
              <a:buNone/>
              <a:defRPr sz="1400">
                <a:solidFill>
                  <a:schemeClr val="tx1">
                    <a:tint val="75000"/>
                  </a:schemeClr>
                </a:solidFill>
              </a:defRPr>
            </a:lvl7pPr>
            <a:lvl8pPr marL="3200169" indent="0">
              <a:buNone/>
              <a:defRPr sz="1400">
                <a:solidFill>
                  <a:schemeClr val="tx1">
                    <a:tint val="75000"/>
                  </a:schemeClr>
                </a:solidFill>
              </a:defRPr>
            </a:lvl8pPr>
            <a:lvl9pPr marL="3657336"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2" y="4529668"/>
            <a:ext cx="9609668" cy="1346200"/>
          </a:xfrm>
        </p:spPr>
        <p:txBody>
          <a:bodyPr anchor="t">
            <a:normAutofit/>
          </a:bodyPr>
          <a:lstStyle>
            <a:lvl1pPr marL="0" indent="0" algn="l">
              <a:buNone/>
              <a:defRPr sz="1800">
                <a:solidFill>
                  <a:schemeClr val="tx1"/>
                </a:solidFill>
              </a:defRPr>
            </a:lvl1pPr>
            <a:lvl2pPr marL="457167" indent="0">
              <a:buNone/>
              <a:defRPr sz="1800">
                <a:solidFill>
                  <a:schemeClr val="tx1">
                    <a:tint val="75000"/>
                  </a:schemeClr>
                </a:solidFill>
              </a:defRPr>
            </a:lvl2pPr>
            <a:lvl3pPr marL="914335" indent="0">
              <a:buNone/>
              <a:defRPr sz="1600">
                <a:solidFill>
                  <a:schemeClr val="tx1">
                    <a:tint val="75000"/>
                  </a:schemeClr>
                </a:solidFill>
              </a:defRPr>
            </a:lvl3pPr>
            <a:lvl4pPr marL="1371501" indent="0">
              <a:buNone/>
              <a:defRPr sz="1400">
                <a:solidFill>
                  <a:schemeClr val="tx1">
                    <a:tint val="75000"/>
                  </a:schemeClr>
                </a:solidFill>
              </a:defRPr>
            </a:lvl4pPr>
            <a:lvl5pPr marL="1828668" indent="0">
              <a:buNone/>
              <a:defRPr sz="1400">
                <a:solidFill>
                  <a:schemeClr val="tx1">
                    <a:tint val="75000"/>
                  </a:schemeClr>
                </a:solidFill>
              </a:defRPr>
            </a:lvl5pPr>
            <a:lvl6pPr marL="2285835" indent="0">
              <a:buNone/>
              <a:defRPr sz="1400">
                <a:solidFill>
                  <a:schemeClr val="tx1">
                    <a:tint val="75000"/>
                  </a:schemeClr>
                </a:solidFill>
              </a:defRPr>
            </a:lvl6pPr>
            <a:lvl7pPr marL="2743003" indent="0">
              <a:buNone/>
              <a:defRPr sz="1400">
                <a:solidFill>
                  <a:schemeClr val="tx1">
                    <a:tint val="75000"/>
                  </a:schemeClr>
                </a:solidFill>
              </a:defRPr>
            </a:lvl7pPr>
            <a:lvl8pPr marL="3200169" indent="0">
              <a:buNone/>
              <a:defRPr sz="1400">
                <a:solidFill>
                  <a:schemeClr val="tx1">
                    <a:tint val="75000"/>
                  </a:schemeClr>
                </a:solidFill>
              </a:defRPr>
            </a:lvl8pPr>
            <a:lvl9pPr marL="3657336"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A0C7681-CA81-4A8B-BE44-15A69F0CA34D}"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12" name="TextBox 11"/>
          <p:cNvSpPr txBox="1"/>
          <p:nvPr/>
        </p:nvSpPr>
        <p:spPr>
          <a:xfrm>
            <a:off x="862013" y="879962"/>
            <a:ext cx="609600" cy="584776"/>
          </a:xfrm>
          <a:prstGeom prst="rect">
            <a:avLst/>
          </a:prstGeom>
        </p:spPr>
        <p:txBody>
          <a:bodyPr vert="horz" lIns="91440" tIns="45720" rIns="91440" bIns="45720" rtlCol="0" anchor="ctr">
            <a:noAutofit/>
          </a:bodyPr>
          <a:lstStyle/>
          <a:p>
            <a:pPr lvl="0"/>
            <a:r>
              <a:rPr lang="en-US" sz="7999" dirty="0">
                <a:solidFill>
                  <a:schemeClr val="tx1"/>
                </a:solidFill>
                <a:effectLst/>
              </a:rPr>
              <a:t>“</a:t>
            </a:r>
          </a:p>
        </p:txBody>
      </p:sp>
      <p:sp>
        <p:nvSpPr>
          <p:cNvPr id="13" name="TextBox 12"/>
          <p:cNvSpPr txBox="1"/>
          <p:nvPr/>
        </p:nvSpPr>
        <p:spPr>
          <a:xfrm>
            <a:off x="10600267" y="2599262"/>
            <a:ext cx="609600" cy="584776"/>
          </a:xfrm>
          <a:prstGeom prst="rect">
            <a:avLst/>
          </a:prstGeom>
        </p:spPr>
        <p:txBody>
          <a:bodyPr vert="horz" lIns="91440" tIns="45720" rIns="91440" bIns="45720" rtlCol="0" anchor="ctr">
            <a:noAutofit/>
          </a:bodyPr>
          <a:lstStyle/>
          <a:p>
            <a:pPr lvl="0" algn="r"/>
            <a:r>
              <a:rPr lang="en-US" sz="7999" dirty="0">
                <a:solidFill>
                  <a:schemeClr val="tx1"/>
                </a:solidFill>
                <a:effectLst/>
              </a:rPr>
              <a:t>”</a:t>
            </a:r>
          </a:p>
        </p:txBody>
      </p:sp>
      <p:cxnSp>
        <p:nvCxnSpPr>
          <p:cNvPr id="26" name="Straight Connector 25"/>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295402" y="982132"/>
            <a:ext cx="9609666" cy="2243669"/>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20" name="Text Placeholder 2"/>
          <p:cNvSpPr>
            <a:spLocks noGrp="1"/>
          </p:cNvSpPr>
          <p:nvPr>
            <p:ph type="body" idx="13"/>
          </p:nvPr>
        </p:nvSpPr>
        <p:spPr>
          <a:xfrm>
            <a:off x="1295402" y="3630168"/>
            <a:ext cx="9609668" cy="841248"/>
          </a:xfrm>
        </p:spPr>
        <p:txBody>
          <a:bodyPr anchor="b">
            <a:normAutofit/>
          </a:bodyPr>
          <a:lstStyle>
            <a:lvl1pPr marL="0" indent="0" algn="l">
              <a:spcBef>
                <a:spcPts val="0"/>
              </a:spcBef>
              <a:buNone/>
              <a:defRPr sz="2799">
                <a:solidFill>
                  <a:schemeClr val="tx1"/>
                </a:solidFill>
              </a:defRPr>
            </a:lvl1pPr>
            <a:lvl2pPr marL="457167" indent="0">
              <a:buNone/>
              <a:defRPr sz="1800">
                <a:solidFill>
                  <a:schemeClr val="tx1">
                    <a:tint val="75000"/>
                  </a:schemeClr>
                </a:solidFill>
              </a:defRPr>
            </a:lvl2pPr>
            <a:lvl3pPr marL="914335" indent="0">
              <a:buNone/>
              <a:defRPr sz="1600">
                <a:solidFill>
                  <a:schemeClr val="tx1">
                    <a:tint val="75000"/>
                  </a:schemeClr>
                </a:solidFill>
              </a:defRPr>
            </a:lvl3pPr>
            <a:lvl4pPr marL="1371501" indent="0">
              <a:buNone/>
              <a:defRPr sz="1400">
                <a:solidFill>
                  <a:schemeClr val="tx1">
                    <a:tint val="75000"/>
                  </a:schemeClr>
                </a:solidFill>
              </a:defRPr>
            </a:lvl4pPr>
            <a:lvl5pPr marL="1828668" indent="0">
              <a:buNone/>
              <a:defRPr sz="1400">
                <a:solidFill>
                  <a:schemeClr val="tx1">
                    <a:tint val="75000"/>
                  </a:schemeClr>
                </a:solidFill>
              </a:defRPr>
            </a:lvl5pPr>
            <a:lvl6pPr marL="2285835" indent="0">
              <a:buNone/>
              <a:defRPr sz="1400">
                <a:solidFill>
                  <a:schemeClr val="tx1">
                    <a:tint val="75000"/>
                  </a:schemeClr>
                </a:solidFill>
              </a:defRPr>
            </a:lvl6pPr>
            <a:lvl7pPr marL="2743003" indent="0">
              <a:buNone/>
              <a:defRPr sz="1400">
                <a:solidFill>
                  <a:schemeClr val="tx1">
                    <a:tint val="75000"/>
                  </a:schemeClr>
                </a:solidFill>
              </a:defRPr>
            </a:lvl7pPr>
            <a:lvl8pPr marL="3200169" indent="0">
              <a:buNone/>
              <a:defRPr sz="1400">
                <a:solidFill>
                  <a:schemeClr val="tx1">
                    <a:tint val="75000"/>
                  </a:schemeClr>
                </a:solidFill>
              </a:defRPr>
            </a:lvl8pPr>
            <a:lvl9pPr marL="3657336"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1" y="4470400"/>
            <a:ext cx="9609670" cy="1405467"/>
          </a:xfrm>
        </p:spPr>
        <p:txBody>
          <a:bodyPr anchor="t">
            <a:normAutofit/>
          </a:bodyPr>
          <a:lstStyle>
            <a:lvl1pPr marL="0" indent="0" algn="l">
              <a:buNone/>
              <a:defRPr sz="1800">
                <a:solidFill>
                  <a:schemeClr val="tx1"/>
                </a:solidFill>
              </a:defRPr>
            </a:lvl1pPr>
            <a:lvl2pPr marL="457167" indent="0">
              <a:buNone/>
              <a:defRPr sz="1800">
                <a:solidFill>
                  <a:schemeClr val="tx1">
                    <a:tint val="75000"/>
                  </a:schemeClr>
                </a:solidFill>
              </a:defRPr>
            </a:lvl2pPr>
            <a:lvl3pPr marL="914335" indent="0">
              <a:buNone/>
              <a:defRPr sz="1600">
                <a:solidFill>
                  <a:schemeClr val="tx1">
                    <a:tint val="75000"/>
                  </a:schemeClr>
                </a:solidFill>
              </a:defRPr>
            </a:lvl3pPr>
            <a:lvl4pPr marL="1371501" indent="0">
              <a:buNone/>
              <a:defRPr sz="1400">
                <a:solidFill>
                  <a:schemeClr val="tx1">
                    <a:tint val="75000"/>
                  </a:schemeClr>
                </a:solidFill>
              </a:defRPr>
            </a:lvl4pPr>
            <a:lvl5pPr marL="1828668" indent="0">
              <a:buNone/>
              <a:defRPr sz="1400">
                <a:solidFill>
                  <a:schemeClr val="tx1">
                    <a:tint val="75000"/>
                  </a:schemeClr>
                </a:solidFill>
              </a:defRPr>
            </a:lvl5pPr>
            <a:lvl6pPr marL="2285835" indent="0">
              <a:buNone/>
              <a:defRPr sz="1400">
                <a:solidFill>
                  <a:schemeClr val="tx1">
                    <a:tint val="75000"/>
                  </a:schemeClr>
                </a:solidFill>
              </a:defRPr>
            </a:lvl6pPr>
            <a:lvl7pPr marL="2743003" indent="0">
              <a:buNone/>
              <a:defRPr sz="1400">
                <a:solidFill>
                  <a:schemeClr val="tx1">
                    <a:tint val="75000"/>
                  </a:schemeClr>
                </a:solidFill>
              </a:defRPr>
            </a:lvl7pPr>
            <a:lvl8pPr marL="3200169" indent="0">
              <a:buNone/>
              <a:defRPr sz="1400">
                <a:solidFill>
                  <a:schemeClr val="tx1">
                    <a:tint val="75000"/>
                  </a:schemeClr>
                </a:solidFill>
              </a:defRPr>
            </a:lvl8pPr>
            <a:lvl9pPr marL="3657336"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BB6D6B5-4595-45DD-977A-BA37AC53FFE8}"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cxnSp>
        <p:nvCxnSpPr>
          <p:cNvPr id="15" name="Straight Connector 14"/>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328FBD1-A8E3-4C2D-AF0E-C3180A2B19B1}"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99357" y="982133"/>
            <a:ext cx="1890895" cy="4893735"/>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295399" y="982132"/>
            <a:ext cx="7433025" cy="4893734"/>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1AF8CB2-1756-4474-9669-CE782D70134D}" type="datetime1">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cxnSp>
        <p:nvCxnSpPr>
          <p:cNvPr id="14" name="Straight Connector 13"/>
          <p:cNvCxnSpPr/>
          <p:nvPr/>
        </p:nvCxnSpPr>
        <p:spPr>
          <a:xfrm>
            <a:off x="8863890" y="990600"/>
            <a:ext cx="0" cy="4876800"/>
          </a:xfrm>
          <a:prstGeom prst="line">
            <a:avLst/>
          </a:prstGeom>
          <a:ln w="15875"/>
        </p:spPr>
        <p:style>
          <a:lnRef idx="2">
            <a:schemeClr val="accent1"/>
          </a:lnRef>
          <a:fillRef idx="0">
            <a:schemeClr val="accent1"/>
          </a:fillRef>
          <a:effectRef idx="1">
            <a:schemeClr val="accent1"/>
          </a:effectRef>
          <a:fontRef idx="minor">
            <a:schemeClr val="tx1"/>
          </a:fontRef>
        </p:style>
      </p:cxn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4.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3.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grpSp>
        <p:nvGrpSpPr>
          <p:cNvPr id="7" name="Group 6"/>
          <p:cNvGrpSpPr/>
          <p:nvPr/>
        </p:nvGrpSpPr>
        <p:grpSpPr>
          <a:xfrm>
            <a:off x="-15736" y="0"/>
            <a:ext cx="12229962" cy="6856214"/>
            <a:chOff x="-15736" y="0"/>
            <a:chExt cx="12229962" cy="6856214"/>
          </a:xfrm>
        </p:grpSpPr>
        <p:pic>
          <p:nvPicPr>
            <p:cNvPr id="8" name="Picture 7" descr="HD-PanelContent.png"/>
            <p:cNvPicPr>
              <a:picLocks noChangeAspect="1"/>
            </p:cNvPicPr>
            <p:nvPr/>
          </p:nvPicPr>
          <p:blipFill>
            <a:blip r:embed="rId19">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9" name="Rectangle 8"/>
            <p:cNvSpPr/>
            <p:nvPr/>
          </p:nvSpPr>
          <p:spPr>
            <a:xfrm>
              <a:off x="608012" y="609600"/>
              <a:ext cx="10972800"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pic>
          <p:nvPicPr>
            <p:cNvPr id="10" name="Picture 9" descr="HDRibbonContent-UniformTrim.png"/>
            <p:cNvPicPr>
              <a:picLocks noChangeAspect="1"/>
            </p:cNvPicPr>
            <p:nvPr/>
          </p:nvPicPr>
          <p:blipFill rotWithShape="1">
            <a:blip r:embed="rId20">
              <a:extLst>
                <a:ext uri="{28A0092B-C50C-407E-A947-70E740481C1C}">
                  <a14:useLocalDpi xmlns:a14="http://schemas.microsoft.com/office/drawing/2010/main" val="0"/>
                </a:ext>
              </a:extLst>
            </a:blip>
            <a:srcRect/>
            <a:stretch/>
          </p:blipFill>
          <p:spPr>
            <a:xfrm>
              <a:off x="-15736" y="3153832"/>
              <a:ext cx="777240" cy="606425"/>
            </a:xfrm>
            <a:prstGeom prst="rect">
              <a:avLst/>
            </a:prstGeom>
          </p:spPr>
        </p:pic>
        <p:pic>
          <p:nvPicPr>
            <p:cNvPr id="11" name="Picture 10" descr="HDRibbonContent-UniformTrim.png"/>
            <p:cNvPicPr>
              <a:picLocks noChangeAspect="1"/>
            </p:cNvPicPr>
            <p:nvPr/>
          </p:nvPicPr>
          <p:blipFill rotWithShape="1">
            <a:blip r:embed="rId20">
              <a:extLst>
                <a:ext uri="{28A0092B-C50C-407E-A947-70E740481C1C}">
                  <a14:useLocalDpi xmlns:a14="http://schemas.microsoft.com/office/drawing/2010/main" val="0"/>
                </a:ext>
              </a:extLst>
            </a:blip>
            <a:srcRect/>
            <a:stretch/>
          </p:blipFill>
          <p:spPr>
            <a:xfrm>
              <a:off x="11436986" y="3153832"/>
              <a:ext cx="777240" cy="606425"/>
            </a:xfrm>
            <a:prstGeom prst="rect">
              <a:avLst/>
            </a:prstGeom>
          </p:spPr>
        </p:pic>
      </p:grpSp>
      <p:sp>
        <p:nvSpPr>
          <p:cNvPr id="2" name="Title Placeholder 1"/>
          <p:cNvSpPr>
            <a:spLocks noGrp="1"/>
          </p:cNvSpPr>
          <p:nvPr>
            <p:ph type="title"/>
          </p:nvPr>
        </p:nvSpPr>
        <p:spPr>
          <a:xfrm>
            <a:off x="1295403" y="982134"/>
            <a:ext cx="9601196" cy="1303867"/>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295401" y="2556933"/>
            <a:ext cx="9601196" cy="3318935"/>
          </a:xfrm>
          <a:prstGeom prst="rect">
            <a:avLst/>
          </a:prstGeom>
        </p:spPr>
        <p:txBody>
          <a:bodyPr vert="horz" lIns="91440" tIns="45720" rIns="91440" bIns="45720" rtlCol="0"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677501" y="5969001"/>
            <a:ext cx="1600200"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5C715F38-5E74-4304-8646-69A340DA63C1}" type="datetime1">
              <a:rPr lang="en-US" smtClean="0"/>
              <a:t>8/12/2022</a:t>
            </a:fld>
            <a:endParaRPr lang="en-US" dirty="0"/>
          </a:p>
        </p:txBody>
      </p:sp>
      <p:sp>
        <p:nvSpPr>
          <p:cNvPr id="5" name="Footer Placeholder 4"/>
          <p:cNvSpPr>
            <a:spLocks noGrp="1"/>
          </p:cNvSpPr>
          <p:nvPr>
            <p:ph type="ftr" sz="quarter" idx="3"/>
          </p:nvPr>
        </p:nvSpPr>
        <p:spPr>
          <a:xfrm>
            <a:off x="1295401" y="5969001"/>
            <a:ext cx="7305900" cy="279400"/>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endParaRPr lang="en-US" dirty="0"/>
          </a:p>
        </p:txBody>
      </p:sp>
      <p:sp>
        <p:nvSpPr>
          <p:cNvPr id="6" name="Slide Number Placeholder 5"/>
          <p:cNvSpPr>
            <a:spLocks noGrp="1"/>
          </p:cNvSpPr>
          <p:nvPr>
            <p:ph type="sldNum" sz="quarter" idx="4"/>
          </p:nvPr>
        </p:nvSpPr>
        <p:spPr>
          <a:xfrm>
            <a:off x="10353901" y="5969001"/>
            <a:ext cx="542697"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D57F1E4F-1CFF-5643-939E-217C01CDF565}"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68" r:id="rId2"/>
    <p:sldLayoutId id="2147483651" r:id="rId3"/>
    <p:sldLayoutId id="2147483669" r:id="rId4"/>
    <p:sldLayoutId id="2147483653" r:id="rId5"/>
    <p:sldLayoutId id="2147483654" r:id="rId6"/>
    <p:sldLayoutId id="2147483655" r:id="rId7"/>
    <p:sldLayoutId id="2147483656" r:id="rId8"/>
    <p:sldLayoutId id="2147483660" r:id="rId9"/>
    <p:sldLayoutId id="2147483657" r:id="rId10"/>
    <p:sldLayoutId id="2147483663" r:id="rId11"/>
    <p:sldLayoutId id="2147483664" r:id="rId12"/>
    <p:sldLayoutId id="2147483665" r:id="rId13"/>
    <p:sldLayoutId id="2147483666" r:id="rId14"/>
    <p:sldLayoutId id="2147483667" r:id="rId15"/>
    <p:sldLayoutId id="2147483658" r:id="rId16"/>
    <p:sldLayoutId id="2147483659" r:id="rId17"/>
  </p:sldLayoutIdLst>
  <p:hf hdr="0" ftr="0" dt="0"/>
  <p:txStyles>
    <p:titleStyle>
      <a:lvl1pPr algn="ctr" defTabSz="457167" rtl="0" eaLnBrk="1" latinLnBrk="0" hangingPunct="1">
        <a:spcBef>
          <a:spcPct val="0"/>
        </a:spcBef>
        <a:buNone/>
        <a:defRPr sz="4400" kern="1200" cap="none">
          <a:ln w="3175" cmpd="sng">
            <a:noFill/>
          </a:ln>
          <a:solidFill>
            <a:schemeClr val="tx1">
              <a:lumMod val="85000"/>
              <a:lumOff val="15000"/>
            </a:schemeClr>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29" indent="-285729" algn="l" defTabSz="457167" rtl="0" eaLnBrk="1" latinLnBrk="0" hangingPunct="1">
        <a:spcBef>
          <a:spcPct val="20000"/>
        </a:spcBef>
        <a:spcAft>
          <a:spcPts val="600"/>
        </a:spcAft>
        <a:buClr>
          <a:schemeClr val="accent1"/>
        </a:buClr>
        <a:buSzPct val="115000"/>
        <a:buFont typeface="Arial"/>
        <a:buChar char="•"/>
        <a:defRPr sz="2400" kern="1200" cap="none">
          <a:solidFill>
            <a:schemeClr val="tx1">
              <a:lumMod val="85000"/>
              <a:lumOff val="15000"/>
            </a:schemeClr>
          </a:solidFill>
          <a:effectLst/>
          <a:latin typeface="+mn-lt"/>
          <a:ea typeface="+mn-ea"/>
          <a:cs typeface="+mn-cs"/>
        </a:defRPr>
      </a:lvl1pPr>
      <a:lvl2pPr marL="742896" indent="-285729" algn="l" defTabSz="457167" rtl="0" eaLnBrk="1" latinLnBrk="0" hangingPunct="1">
        <a:spcBef>
          <a:spcPct val="20000"/>
        </a:spcBef>
        <a:spcAft>
          <a:spcPts val="600"/>
        </a:spcAft>
        <a:buClr>
          <a:schemeClr val="accent1"/>
        </a:buClr>
        <a:buSzPct val="115000"/>
        <a:buFont typeface="Arial"/>
        <a:buChar char="•"/>
        <a:defRPr sz="2000" kern="1200" cap="none">
          <a:solidFill>
            <a:schemeClr val="tx1">
              <a:lumMod val="85000"/>
              <a:lumOff val="15000"/>
            </a:schemeClr>
          </a:solidFill>
          <a:effectLst/>
          <a:latin typeface="+mn-lt"/>
          <a:ea typeface="+mn-ea"/>
          <a:cs typeface="+mn-cs"/>
        </a:defRPr>
      </a:lvl2pPr>
      <a:lvl3pPr marL="1200063" indent="-285729" algn="l" defTabSz="457167" rtl="0" eaLnBrk="1" latinLnBrk="0" hangingPunct="1">
        <a:spcBef>
          <a:spcPct val="20000"/>
        </a:spcBef>
        <a:spcAft>
          <a:spcPts val="600"/>
        </a:spcAft>
        <a:buClr>
          <a:schemeClr val="accent1"/>
        </a:buClr>
        <a:buSzPct val="115000"/>
        <a:buFont typeface="Arial"/>
        <a:buChar char="•"/>
        <a:defRPr sz="1800" kern="1200" cap="none">
          <a:solidFill>
            <a:schemeClr val="tx1">
              <a:lumMod val="85000"/>
              <a:lumOff val="15000"/>
            </a:schemeClr>
          </a:solidFill>
          <a:effectLst/>
          <a:latin typeface="+mn-lt"/>
          <a:ea typeface="+mn-ea"/>
          <a:cs typeface="+mn-cs"/>
        </a:defRPr>
      </a:lvl3pPr>
      <a:lvl4pPr marL="1542939" indent="-171437" algn="l" defTabSz="457167" rtl="0" eaLnBrk="1" latinLnBrk="0" hangingPunct="1">
        <a:spcBef>
          <a:spcPct val="20000"/>
        </a:spcBef>
        <a:spcAft>
          <a:spcPts val="600"/>
        </a:spcAft>
        <a:buClr>
          <a:schemeClr val="accent1"/>
        </a:buClr>
        <a:buSzPct val="115000"/>
        <a:buFont typeface="Arial"/>
        <a:buChar char="•"/>
        <a:defRPr sz="1600" kern="1200" cap="none">
          <a:solidFill>
            <a:schemeClr val="tx1">
              <a:lumMod val="85000"/>
              <a:lumOff val="15000"/>
            </a:schemeClr>
          </a:solidFill>
          <a:effectLst/>
          <a:latin typeface="+mn-lt"/>
          <a:ea typeface="+mn-ea"/>
          <a:cs typeface="+mn-cs"/>
        </a:defRPr>
      </a:lvl4pPr>
      <a:lvl5pPr marL="2000105" indent="-171437" algn="l" defTabSz="457167"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5pPr>
      <a:lvl6pPr marL="2514418" indent="-228583" algn="l" defTabSz="457167"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6pPr>
      <a:lvl7pPr marL="2971586" indent="-228583" algn="l" defTabSz="457167"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7pPr>
      <a:lvl8pPr marL="3428753" indent="-228583" algn="l" defTabSz="457167"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8pPr>
      <a:lvl9pPr marL="3885919" indent="-228583" algn="l" defTabSz="457167"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9pPr>
    </p:bodyStyle>
    <p:otherStyle>
      <a:defPPr>
        <a:defRPr lang="en-US"/>
      </a:defPPr>
      <a:lvl1pPr marL="0" algn="l" defTabSz="457167" rtl="0" eaLnBrk="1" latinLnBrk="0" hangingPunct="1">
        <a:defRPr sz="1800" kern="1200">
          <a:solidFill>
            <a:schemeClr val="tx1"/>
          </a:solidFill>
          <a:latin typeface="+mn-lt"/>
          <a:ea typeface="+mn-ea"/>
          <a:cs typeface="+mn-cs"/>
        </a:defRPr>
      </a:lvl1pPr>
      <a:lvl2pPr marL="457167" algn="l" defTabSz="457167" rtl="0" eaLnBrk="1" latinLnBrk="0" hangingPunct="1">
        <a:defRPr sz="1800" kern="1200">
          <a:solidFill>
            <a:schemeClr val="tx1"/>
          </a:solidFill>
          <a:latin typeface="+mn-lt"/>
          <a:ea typeface="+mn-ea"/>
          <a:cs typeface="+mn-cs"/>
        </a:defRPr>
      </a:lvl2pPr>
      <a:lvl3pPr marL="914335" algn="l" defTabSz="457167" rtl="0" eaLnBrk="1" latinLnBrk="0" hangingPunct="1">
        <a:defRPr sz="1800" kern="1200">
          <a:solidFill>
            <a:schemeClr val="tx1"/>
          </a:solidFill>
          <a:latin typeface="+mn-lt"/>
          <a:ea typeface="+mn-ea"/>
          <a:cs typeface="+mn-cs"/>
        </a:defRPr>
      </a:lvl3pPr>
      <a:lvl4pPr marL="1371501" algn="l" defTabSz="457167" rtl="0" eaLnBrk="1" latinLnBrk="0" hangingPunct="1">
        <a:defRPr sz="1800" kern="1200">
          <a:solidFill>
            <a:schemeClr val="tx1"/>
          </a:solidFill>
          <a:latin typeface="+mn-lt"/>
          <a:ea typeface="+mn-ea"/>
          <a:cs typeface="+mn-cs"/>
        </a:defRPr>
      </a:lvl4pPr>
      <a:lvl5pPr marL="1828668" algn="l" defTabSz="457167" rtl="0" eaLnBrk="1" latinLnBrk="0" hangingPunct="1">
        <a:defRPr sz="1800" kern="1200">
          <a:solidFill>
            <a:schemeClr val="tx1"/>
          </a:solidFill>
          <a:latin typeface="+mn-lt"/>
          <a:ea typeface="+mn-ea"/>
          <a:cs typeface="+mn-cs"/>
        </a:defRPr>
      </a:lvl5pPr>
      <a:lvl6pPr marL="2285835" algn="l" defTabSz="457167" rtl="0" eaLnBrk="1" latinLnBrk="0" hangingPunct="1">
        <a:defRPr sz="1800" kern="1200">
          <a:solidFill>
            <a:schemeClr val="tx1"/>
          </a:solidFill>
          <a:latin typeface="+mn-lt"/>
          <a:ea typeface="+mn-ea"/>
          <a:cs typeface="+mn-cs"/>
        </a:defRPr>
      </a:lvl6pPr>
      <a:lvl7pPr marL="2743003" algn="l" defTabSz="457167" rtl="0" eaLnBrk="1" latinLnBrk="0" hangingPunct="1">
        <a:defRPr sz="1800" kern="1200">
          <a:solidFill>
            <a:schemeClr val="tx1"/>
          </a:solidFill>
          <a:latin typeface="+mn-lt"/>
          <a:ea typeface="+mn-ea"/>
          <a:cs typeface="+mn-cs"/>
        </a:defRPr>
      </a:lvl7pPr>
      <a:lvl8pPr marL="3200169" algn="l" defTabSz="457167" rtl="0" eaLnBrk="1" latinLnBrk="0" hangingPunct="1">
        <a:defRPr sz="1800" kern="1200">
          <a:solidFill>
            <a:schemeClr val="tx1"/>
          </a:solidFill>
          <a:latin typeface="+mn-lt"/>
          <a:ea typeface="+mn-ea"/>
          <a:cs typeface="+mn-cs"/>
        </a:defRPr>
      </a:lvl8pPr>
      <a:lvl9pPr marL="3657336" algn="l" defTabSz="457167"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hyperlink" Target="mailto:cindy.daniel@wvssac.org" TargetMode="External"/><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7.png"/><Relationship Id="rId5" Type="http://schemas.openxmlformats.org/officeDocument/2006/relationships/hyperlink" Target="mailto:mistimichael@hotmail.com" TargetMode="External"/><Relationship Id="rId4" Type="http://schemas.openxmlformats.org/officeDocument/2006/relationships/hyperlink" Target="mailto:Debbiehartman.usasf@gmail.com" TargetMode="External"/></Relationships>
</file>

<file path=ppt/slides/_rels/slide3.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3.xml"/><Relationship Id="rId1" Type="http://schemas.openxmlformats.org/officeDocument/2006/relationships/slideLayout" Target="../slideLayouts/slideLayout7.xml"/><Relationship Id="rId5" Type="http://schemas.openxmlformats.org/officeDocument/2006/relationships/image" Target="../media/image9.jpeg"/><Relationship Id="rId4" Type="http://schemas.openxmlformats.org/officeDocument/2006/relationships/hyperlink" Target="http://www.nfhslearn.com/" TargetMode="External"/></Relationships>
</file>

<file path=ppt/slides/_rels/slide4.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mov"/><Relationship Id="rId1" Type="http://schemas.microsoft.com/office/2007/relationships/media" Target="../media/media1.mov"/><Relationship Id="rId6" Type="http://schemas.openxmlformats.org/officeDocument/2006/relationships/image" Target="../media/image8.jpeg"/><Relationship Id="rId5" Type="http://schemas.openxmlformats.org/officeDocument/2006/relationships/image" Target="../media/image10.png"/><Relationship Id="rId4" Type="http://schemas.openxmlformats.org/officeDocument/2006/relationships/notesSlide" Target="../notesSlides/notesSlide8.xml"/></Relationships>
</file>

<file path=ppt/slides/_rels/slide11.xml.rels><?xml version="1.0" encoding="UTF-8" standalone="yes"?>
<Relationships xmlns="http://schemas.openxmlformats.org/package/2006/relationships"><Relationship Id="rId3" Type="http://schemas.openxmlformats.org/officeDocument/2006/relationships/hyperlink" Target="http://www.youtube.com/watch?v=N0oXNYtAXTI" TargetMode="External"/><Relationship Id="rId2" Type="http://schemas.openxmlformats.org/officeDocument/2006/relationships/notesSlide" Target="../notesSlides/notesSlide9.xml"/><Relationship Id="rId1" Type="http://schemas.openxmlformats.org/officeDocument/2006/relationships/slideLayout" Target="../slideLayouts/slideLayout2.xml"/><Relationship Id="rId5" Type="http://schemas.openxmlformats.org/officeDocument/2006/relationships/image" Target="../media/image8.jpeg"/><Relationship Id="rId4" Type="http://schemas.openxmlformats.org/officeDocument/2006/relationships/image" Target="../media/image11.jpg"/></Relationships>
</file>

<file path=ppt/slides/_rels/slide12.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3.xml"/></Relationships>
</file>

<file path=ppt/slides/_rels/slide2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3" Type="http://schemas.openxmlformats.org/officeDocument/2006/relationships/hyperlink" Target="https://www.nfhs.org/nfhs-for-you/officials/officials-code-of-ethics/" TargetMode="External"/><Relationship Id="rId7" Type="http://schemas.openxmlformats.org/officeDocument/2006/relationships/image" Target="../media/image7.png"/><Relationship Id="rId2" Type="http://schemas.openxmlformats.org/officeDocument/2006/relationships/hyperlink" Target="https://www.nfhs.org/activities-sports/spirit/" TargetMode="External"/><Relationship Id="rId1" Type="http://schemas.openxmlformats.org/officeDocument/2006/relationships/slideLayout" Target="../slideLayouts/slideLayout2.xml"/><Relationship Id="rId6" Type="http://schemas.openxmlformats.org/officeDocument/2006/relationships/image" Target="../media/image8.jpeg"/><Relationship Id="rId5" Type="http://schemas.openxmlformats.org/officeDocument/2006/relationships/hyperlink" Target="https://www.wvssac.org/rules-and-regulations/" TargetMode="External"/><Relationship Id="rId4" Type="http://schemas.openxmlformats.org/officeDocument/2006/relationships/hyperlink" Target="https://www.wvssac.org/sports-schedules/cheerleading/" TargetMode="External"/></Relationships>
</file>

<file path=ppt/slides/_rels/slide3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6.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7.xml"/><Relationship Id="rId1" Type="http://schemas.openxmlformats.org/officeDocument/2006/relationships/slideLayout" Target="../slideLayouts/slideLayout7.xml"/><Relationship Id="rId4" Type="http://schemas.openxmlformats.org/officeDocument/2006/relationships/image" Target="../media/image12.jpeg"/></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2.xml"/><Relationship Id="rId5" Type="http://schemas.openxmlformats.org/officeDocument/2006/relationships/image" Target="../media/image7.png"/><Relationship Id="rId4" Type="http://schemas.openxmlformats.org/officeDocument/2006/relationships/image" Target="../media/image13.png"/></Relationships>
</file>

<file path=ppt/slides/_rels/slide3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1.xml"/><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3.xml"/><Relationship Id="rId1" Type="http://schemas.openxmlformats.org/officeDocument/2006/relationships/slideLayout" Target="../slideLayouts/slideLayout2.xml"/><Relationship Id="rId4" Type="http://schemas.openxmlformats.org/officeDocument/2006/relationships/image" Target="../media/image14.jpeg"/></Relationships>
</file>

<file path=ppt/slides/_rels/slide4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5.xml"/><Relationship Id="rId1" Type="http://schemas.openxmlformats.org/officeDocument/2006/relationships/slideLayout" Target="../slideLayouts/slideLayout7.xml"/></Relationships>
</file>

<file path=ppt/slides/_rels/slide4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6.xml"/><Relationship Id="rId1" Type="http://schemas.openxmlformats.org/officeDocument/2006/relationships/slideLayout" Target="../slideLayouts/slideLayout7.xml"/></Relationships>
</file>

<file path=ppt/slides/_rels/slide4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9.xml"/><Relationship Id="rId1" Type="http://schemas.openxmlformats.org/officeDocument/2006/relationships/slideLayout" Target="../slideLayouts/slideLayout7.xml"/><Relationship Id="rId4" Type="http://schemas.openxmlformats.org/officeDocument/2006/relationships/image" Target="../media/image12.jpeg"/></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sz="4800" dirty="0"/>
              <a:t> </a:t>
            </a:r>
            <a:r>
              <a:rPr lang="en-US" sz="4400" b="1" dirty="0"/>
              <a:t>2022-2023 WVSSAC </a:t>
            </a:r>
            <a:br>
              <a:rPr lang="en-US" sz="4400" b="1" dirty="0"/>
            </a:br>
            <a:r>
              <a:rPr lang="en-US" sz="4400" b="1" dirty="0"/>
              <a:t>CHEER RULES CLINIC</a:t>
            </a:r>
          </a:p>
        </p:txBody>
      </p:sp>
      <p:sp>
        <p:nvSpPr>
          <p:cNvPr id="3" name="Subtitle 2"/>
          <p:cNvSpPr>
            <a:spLocks noGrp="1"/>
          </p:cNvSpPr>
          <p:nvPr>
            <p:ph type="subTitle" idx="1"/>
          </p:nvPr>
        </p:nvSpPr>
        <p:spPr>
          <a:xfrm>
            <a:off x="2692400" y="3471337"/>
            <a:ext cx="6815669" cy="1835449"/>
          </a:xfrm>
        </p:spPr>
        <p:txBody>
          <a:bodyPr>
            <a:normAutofit fontScale="77500" lnSpcReduction="20000"/>
          </a:bodyPr>
          <a:lstStyle/>
          <a:p>
            <a:pPr algn="l"/>
            <a:endParaRPr lang="en-US" dirty="0"/>
          </a:p>
          <a:p>
            <a:r>
              <a:rPr lang="en-US" sz="3999" b="1" dirty="0"/>
              <a:t>Safety</a:t>
            </a:r>
            <a:r>
              <a:rPr lang="en-US" sz="3999" dirty="0"/>
              <a:t> Training for </a:t>
            </a:r>
          </a:p>
          <a:p>
            <a:r>
              <a:rPr lang="en-US" sz="3999" dirty="0"/>
              <a:t>Coaches/Choreographers/Judges</a:t>
            </a:r>
          </a:p>
          <a:p>
            <a:r>
              <a:rPr lang="en-US" sz="2900" dirty="0"/>
              <a:t>High Schools and Middle Schools</a:t>
            </a:r>
          </a:p>
        </p:txBody>
      </p:sp>
    </p:spTree>
    <p:extLst>
      <p:ext uri="{BB962C8B-B14F-4D97-AF65-F5344CB8AC3E}">
        <p14:creationId xmlns:p14="http://schemas.microsoft.com/office/powerpoint/2010/main" val="38070122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95403" y="982133"/>
            <a:ext cx="9601196" cy="1001864"/>
          </a:xfrm>
        </p:spPr>
        <p:txBody>
          <a:bodyPr>
            <a:normAutofit/>
          </a:bodyPr>
          <a:lstStyle/>
          <a:p>
            <a:r>
              <a:rPr lang="en-US" sz="3999" b="1" dirty="0"/>
              <a:t>CONTACT INFORMATION</a:t>
            </a:r>
          </a:p>
        </p:txBody>
      </p:sp>
      <p:sp>
        <p:nvSpPr>
          <p:cNvPr id="3" name="Content Placeholder 2"/>
          <p:cNvSpPr>
            <a:spLocks noGrp="1"/>
          </p:cNvSpPr>
          <p:nvPr>
            <p:ph idx="1"/>
          </p:nvPr>
        </p:nvSpPr>
        <p:spPr>
          <a:xfrm>
            <a:off x="1295403" y="2480568"/>
            <a:ext cx="9601196" cy="3600878"/>
          </a:xfrm>
        </p:spPr>
        <p:txBody>
          <a:bodyPr>
            <a:normAutofit/>
          </a:bodyPr>
          <a:lstStyle/>
          <a:p>
            <a:pPr marL="0" indent="0">
              <a:buNone/>
            </a:pPr>
            <a:r>
              <a:rPr lang="en-US" sz="2000" dirty="0"/>
              <a:t>Cindy Daniel, Ed.D., Assistant Executive Director</a:t>
            </a:r>
          </a:p>
          <a:p>
            <a:pPr lvl="2"/>
            <a:r>
              <a:rPr lang="en-US" sz="2000" dirty="0"/>
              <a:t>304-485-5494 (O) or 304-552-7866 (C)</a:t>
            </a:r>
          </a:p>
          <a:p>
            <a:pPr lvl="2"/>
            <a:r>
              <a:rPr lang="en-US" sz="2000" dirty="0">
                <a:hlinkClick r:id="rId3"/>
              </a:rPr>
              <a:t>cindy.daniel@wvssac.org</a:t>
            </a:r>
            <a:endParaRPr lang="en-US" sz="2000" dirty="0"/>
          </a:p>
          <a:p>
            <a:pPr marL="0" indent="0">
              <a:buNone/>
            </a:pPr>
            <a:r>
              <a:rPr lang="en-US" sz="2000" dirty="0"/>
              <a:t>Debbie Hartman, Clinician and Rules Interpreter</a:t>
            </a:r>
          </a:p>
          <a:p>
            <a:pPr lvl="2"/>
            <a:r>
              <a:rPr lang="en-US" sz="2000" dirty="0"/>
              <a:t>304-677-3260 (Cell)</a:t>
            </a:r>
          </a:p>
          <a:p>
            <a:pPr lvl="2"/>
            <a:r>
              <a:rPr lang="en-US" sz="2000" dirty="0">
                <a:hlinkClick r:id="rId4"/>
              </a:rPr>
              <a:t>Debbiehartman.usasf@gmail.com</a:t>
            </a:r>
            <a:endParaRPr lang="en-US" sz="2000" dirty="0"/>
          </a:p>
          <a:p>
            <a:pPr marL="0" indent="0">
              <a:buNone/>
            </a:pPr>
            <a:r>
              <a:rPr lang="en-US" sz="2000" dirty="0"/>
              <a:t>Misti Woldemikael, MBA, Trainer and Head Table Judge</a:t>
            </a:r>
          </a:p>
          <a:p>
            <a:pPr lvl="2"/>
            <a:r>
              <a:rPr lang="en-US" sz="2000" dirty="0">
                <a:hlinkClick r:id="rId5"/>
              </a:rPr>
              <a:t>mistimichael@hotmail.com</a:t>
            </a:r>
            <a:r>
              <a:rPr lang="en-US" sz="2000" dirty="0"/>
              <a:t> </a:t>
            </a:r>
          </a:p>
        </p:txBody>
      </p:sp>
      <p:pic>
        <p:nvPicPr>
          <p:cNvPr id="4" name="Picture 3"/>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0168741" y="680131"/>
            <a:ext cx="1455715" cy="1303867"/>
          </a:xfrm>
          <a:prstGeom prst="rect">
            <a:avLst/>
          </a:prstGeom>
        </p:spPr>
      </p:pic>
      <p:sp>
        <p:nvSpPr>
          <p:cNvPr id="5" name="Slide Number Placeholder 4">
            <a:extLst>
              <a:ext uri="{FF2B5EF4-FFF2-40B4-BE49-F238E27FC236}">
                <a16:creationId xmlns:a16="http://schemas.microsoft.com/office/drawing/2014/main" id="{312DB40F-A6B7-4D92-9211-F5D482952629}"/>
              </a:ext>
            </a:extLst>
          </p:cNvPr>
          <p:cNvSpPr>
            <a:spLocks noGrp="1"/>
          </p:cNvSpPr>
          <p:nvPr>
            <p:ph type="sldNum" sz="quarter" idx="12"/>
          </p:nvPr>
        </p:nvSpPr>
        <p:spPr>
          <a:xfrm>
            <a:off x="10353900" y="5875867"/>
            <a:ext cx="542697" cy="205579"/>
          </a:xfrm>
        </p:spPr>
        <p:txBody>
          <a:bodyPr/>
          <a:lstStyle/>
          <a:p>
            <a:r>
              <a:rPr lang="en-US" sz="1600" b="1" dirty="0"/>
              <a:t>2</a:t>
            </a:r>
          </a:p>
        </p:txBody>
      </p:sp>
    </p:spTree>
    <p:extLst>
      <p:ext uri="{BB962C8B-B14F-4D97-AF65-F5344CB8AC3E}">
        <p14:creationId xmlns:p14="http://schemas.microsoft.com/office/powerpoint/2010/main" val="167104002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017748A0-BE43-4964-9EA6-49F8DB63CA9B}"/>
              </a:ext>
            </a:extLst>
          </p:cNvPr>
          <p:cNvSpPr>
            <a:spLocks noGrp="1"/>
          </p:cNvSpPr>
          <p:nvPr>
            <p:ph type="sldNum" sz="quarter" idx="12"/>
          </p:nvPr>
        </p:nvSpPr>
        <p:spPr/>
        <p:txBody>
          <a:bodyPr/>
          <a:lstStyle/>
          <a:p>
            <a:fld id="{D57F1E4F-1CFF-5643-939E-217C01CDF565}" type="slidenum">
              <a:rPr lang="en-US" smtClean="0"/>
              <a:pPr/>
              <a:t>3</a:t>
            </a:fld>
            <a:endParaRPr lang="en-US" dirty="0"/>
          </a:p>
        </p:txBody>
      </p:sp>
      <p:sp>
        <p:nvSpPr>
          <p:cNvPr id="4" name="Title 3">
            <a:extLst>
              <a:ext uri="{FF2B5EF4-FFF2-40B4-BE49-F238E27FC236}">
                <a16:creationId xmlns:a16="http://schemas.microsoft.com/office/drawing/2014/main" id="{E75B8E05-B284-457B-B873-E0E633D6AE7A}"/>
              </a:ext>
            </a:extLst>
          </p:cNvPr>
          <p:cNvSpPr>
            <a:spLocks noGrp="1"/>
          </p:cNvSpPr>
          <p:nvPr>
            <p:ph type="title" idx="4294967295"/>
          </p:nvPr>
        </p:nvSpPr>
        <p:spPr>
          <a:xfrm>
            <a:off x="1762540" y="222702"/>
            <a:ext cx="9134058" cy="1662015"/>
          </a:xfrm>
        </p:spPr>
        <p:txBody>
          <a:bodyPr>
            <a:normAutofit/>
          </a:bodyPr>
          <a:lstStyle/>
          <a:p>
            <a:r>
              <a:rPr lang="en-US" sz="3200" b="1" dirty="0"/>
              <a:t>2022-2023</a:t>
            </a:r>
            <a:br>
              <a:rPr lang="en-US" sz="3200" b="1" dirty="0"/>
            </a:br>
            <a:r>
              <a:rPr lang="en-US" sz="3200" b="1" dirty="0"/>
              <a:t>NFHS Updates and Points of Emphasis</a:t>
            </a:r>
          </a:p>
        </p:txBody>
      </p:sp>
      <p:pic>
        <p:nvPicPr>
          <p:cNvPr id="6" name="Picture 7" descr="A close up of a sign&#10;&#10;Description automatically generated">
            <a:extLst>
              <a:ext uri="{FF2B5EF4-FFF2-40B4-BE49-F238E27FC236}">
                <a16:creationId xmlns:a16="http://schemas.microsoft.com/office/drawing/2014/main" id="{383C707F-60B2-4A8B-B486-A236AAF1D03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73101" y="744274"/>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ctangle 2">
            <a:extLst>
              <a:ext uri="{FF2B5EF4-FFF2-40B4-BE49-F238E27FC236}">
                <a16:creationId xmlns:a16="http://schemas.microsoft.com/office/drawing/2014/main" id="{3D76AE54-2A1F-4C45-85C4-0EB8C6AE8E84}"/>
              </a:ext>
            </a:extLst>
          </p:cNvPr>
          <p:cNvSpPr/>
          <p:nvPr/>
        </p:nvSpPr>
        <p:spPr>
          <a:xfrm>
            <a:off x="7146036" y="2173543"/>
            <a:ext cx="3329053" cy="3446969"/>
          </a:xfrm>
          <a:prstGeom prst="rect">
            <a:avLst/>
          </a:prstGeom>
        </p:spPr>
        <p:txBody>
          <a:bodyPr wrap="square">
            <a:spAutoFit/>
          </a:bodyPr>
          <a:lstStyle/>
          <a:p>
            <a:pPr marL="342876" indent="-342876" defTabSz="914335">
              <a:buFont typeface="Arial" panose="020B0604020202020204" pitchFamily="34" charset="0"/>
              <a:buChar char="•"/>
              <a:defRPr/>
            </a:pPr>
            <a:r>
              <a:rPr lang="en-US" sz="2800" dirty="0"/>
              <a:t>NFHS has an app</a:t>
            </a:r>
          </a:p>
          <a:p>
            <a:pPr marL="342876" indent="-342876" defTabSz="914335">
              <a:buFont typeface="Arial" panose="020B0604020202020204" pitchFamily="34" charset="0"/>
              <a:buChar char="•"/>
              <a:defRPr/>
            </a:pPr>
            <a:r>
              <a:rPr lang="en-US" sz="2800" dirty="0"/>
              <a:t>The rules book can be purchased electronically</a:t>
            </a:r>
          </a:p>
          <a:p>
            <a:pPr marL="342876" indent="-342876" defTabSz="914335">
              <a:buFont typeface="Arial" panose="020B0604020202020204" pitchFamily="34" charset="0"/>
              <a:buChar char="•"/>
              <a:defRPr/>
            </a:pPr>
            <a:r>
              <a:rPr lang="en-US" sz="2800" dirty="0"/>
              <a:t>NFHS Learning Center </a:t>
            </a:r>
            <a:r>
              <a:rPr lang="en-US" sz="2800" dirty="0">
                <a:hlinkClick r:id="rId4"/>
              </a:rPr>
              <a:t>www.nfhslearn.com</a:t>
            </a:r>
            <a:endParaRPr lang="en-US" sz="2800" dirty="0"/>
          </a:p>
          <a:p>
            <a:pPr marL="342876" indent="-342876" defTabSz="914335">
              <a:buFont typeface="Arial" panose="020B0604020202020204" pitchFamily="34" charset="0"/>
              <a:buChar char="•"/>
              <a:defRPr/>
            </a:pPr>
            <a:endParaRPr lang="en-US" sz="2199" dirty="0"/>
          </a:p>
        </p:txBody>
      </p:sp>
      <p:pic>
        <p:nvPicPr>
          <p:cNvPr id="1026" name="Picture 2">
            <a:extLst>
              <a:ext uri="{FF2B5EF4-FFF2-40B4-BE49-F238E27FC236}">
                <a16:creationId xmlns:a16="http://schemas.microsoft.com/office/drawing/2014/main" id="{8F261F22-D606-4E40-BA0D-ED52F5386408}"/>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228410" y="1568196"/>
            <a:ext cx="3577676" cy="460672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1061142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AA5CB1F4-0810-4917-AEC7-4FE8A9E80C87}"/>
              </a:ext>
            </a:extLst>
          </p:cNvPr>
          <p:cNvSpPr>
            <a:spLocks noGrp="1"/>
          </p:cNvSpPr>
          <p:nvPr>
            <p:ph type="sldNum" sz="quarter" idx="12"/>
          </p:nvPr>
        </p:nvSpPr>
        <p:spPr/>
        <p:txBody>
          <a:bodyPr/>
          <a:lstStyle/>
          <a:p>
            <a:fld id="{D57F1E4F-1CFF-5643-939E-217C01CDF565}" type="slidenum">
              <a:rPr lang="en-US" smtClean="0"/>
              <a:pPr/>
              <a:t>4</a:t>
            </a:fld>
            <a:endParaRPr lang="en-US" dirty="0"/>
          </a:p>
        </p:txBody>
      </p:sp>
      <p:sp>
        <p:nvSpPr>
          <p:cNvPr id="2" name="Title 1">
            <a:extLst>
              <a:ext uri="{FF2B5EF4-FFF2-40B4-BE49-F238E27FC236}">
                <a16:creationId xmlns:a16="http://schemas.microsoft.com/office/drawing/2014/main" id="{F8DCC0DB-9E72-4417-AFB9-8F39395242EA}"/>
              </a:ext>
            </a:extLst>
          </p:cNvPr>
          <p:cNvSpPr>
            <a:spLocks noGrp="1"/>
          </p:cNvSpPr>
          <p:nvPr>
            <p:ph type="title" idx="4294967295"/>
          </p:nvPr>
        </p:nvSpPr>
        <p:spPr>
          <a:xfrm>
            <a:off x="2016126" y="673935"/>
            <a:ext cx="8159750" cy="731836"/>
          </a:xfrm>
        </p:spPr>
        <p:txBody>
          <a:bodyPr>
            <a:normAutofit fontScale="90000"/>
          </a:bodyPr>
          <a:lstStyle/>
          <a:p>
            <a:r>
              <a:rPr lang="en-US" b="1" dirty="0"/>
              <a:t>NFHS Spirit Rules Book</a:t>
            </a:r>
          </a:p>
        </p:txBody>
      </p:sp>
      <p:sp>
        <p:nvSpPr>
          <p:cNvPr id="6" name="Text Placeholder 5">
            <a:extLst>
              <a:ext uri="{FF2B5EF4-FFF2-40B4-BE49-F238E27FC236}">
                <a16:creationId xmlns:a16="http://schemas.microsoft.com/office/drawing/2014/main" id="{EE9DD988-BFE5-402D-9ED6-5E82F265B6D6}"/>
              </a:ext>
            </a:extLst>
          </p:cNvPr>
          <p:cNvSpPr>
            <a:spLocks noGrp="1"/>
          </p:cNvSpPr>
          <p:nvPr>
            <p:ph type="body" idx="4294967295"/>
          </p:nvPr>
        </p:nvSpPr>
        <p:spPr>
          <a:xfrm>
            <a:off x="855786" y="1947446"/>
            <a:ext cx="10480430" cy="3600766"/>
          </a:xfrm>
        </p:spPr>
        <p:txBody>
          <a:bodyPr>
            <a:normAutofit fontScale="92500" lnSpcReduction="10000"/>
          </a:bodyPr>
          <a:lstStyle/>
          <a:p>
            <a:pPr marL="342876" indent="-342876">
              <a:buFont typeface="Arial" panose="020B0604020202020204" pitchFamily="34" charset="0"/>
              <a:buChar char="•"/>
            </a:pPr>
            <a:r>
              <a:rPr lang="en-US" b="1" dirty="0"/>
              <a:t>Rule 1 - </a:t>
            </a:r>
            <a:r>
              <a:rPr lang="en-US" dirty="0"/>
              <a:t>Definitions - applies to all spirit teams (pages 9 - 12)</a:t>
            </a:r>
          </a:p>
          <a:p>
            <a:pPr marL="342876" indent="-342876">
              <a:buFont typeface="Arial" panose="020B0604020202020204" pitchFamily="34" charset="0"/>
              <a:buChar char="•"/>
            </a:pPr>
            <a:r>
              <a:rPr lang="en-US" b="1" dirty="0"/>
              <a:t>Rule 2 -</a:t>
            </a:r>
            <a:r>
              <a:rPr lang="en-US" dirty="0"/>
              <a:t> General Risk Management - applies to all spirit teams (pages 13 - 17)</a:t>
            </a:r>
          </a:p>
          <a:p>
            <a:pPr marL="342876" indent="-342876">
              <a:buFont typeface="Arial" panose="020B0604020202020204" pitchFamily="34" charset="0"/>
              <a:buChar char="•"/>
            </a:pPr>
            <a:r>
              <a:rPr lang="en-US" b="1" dirty="0"/>
              <a:t>Rule 3 -</a:t>
            </a:r>
            <a:r>
              <a:rPr lang="en-US" dirty="0"/>
              <a:t> Cheer – applies </a:t>
            </a:r>
            <a:r>
              <a:rPr lang="en-US" b="1" dirty="0"/>
              <a:t>only</a:t>
            </a:r>
            <a:r>
              <a:rPr lang="en-US" dirty="0"/>
              <a:t> to cheerleading teams (pages 17 – 34)</a:t>
            </a:r>
          </a:p>
          <a:p>
            <a:pPr marL="342876" indent="-342876">
              <a:buFont typeface="Arial" panose="020B0604020202020204" pitchFamily="34" charset="0"/>
              <a:buChar char="•"/>
            </a:pPr>
            <a:r>
              <a:rPr lang="en-US" b="1" strike="sngStrike" dirty="0"/>
              <a:t>Rule 4 -</a:t>
            </a:r>
            <a:r>
              <a:rPr lang="en-US" strike="sngStrike" dirty="0"/>
              <a:t> Dance – applies </a:t>
            </a:r>
            <a:r>
              <a:rPr lang="en-US" b="1" strike="sngStrike" dirty="0"/>
              <a:t>only</a:t>
            </a:r>
            <a:r>
              <a:rPr lang="en-US" strike="sngStrike" dirty="0"/>
              <a:t> to Dance/Drill/Pom (pages 34 – 52)</a:t>
            </a:r>
            <a:endParaRPr lang="en-US" dirty="0"/>
          </a:p>
          <a:p>
            <a:pPr marL="342876" indent="-342876">
              <a:buFont typeface="Arial" panose="020B0604020202020204" pitchFamily="34" charset="0"/>
              <a:buChar char="•"/>
            </a:pPr>
            <a:r>
              <a:rPr lang="en-US" b="1" dirty="0"/>
              <a:t>Photographs </a:t>
            </a:r>
            <a:r>
              <a:rPr lang="en-US" dirty="0"/>
              <a:t>Illustrating Rules – clarify interpretations of the spirit rules (pages 53 – 81)</a:t>
            </a:r>
          </a:p>
          <a:p>
            <a:pPr marL="342876" indent="-342876">
              <a:buFont typeface="Arial" panose="020B0604020202020204" pitchFamily="34" charset="0"/>
              <a:buChar char="•"/>
            </a:pPr>
            <a:r>
              <a:rPr lang="en-US" dirty="0"/>
              <a:t>Mission Statement, Guidelines, and Code of Ethics (pages 89 – 97)</a:t>
            </a:r>
          </a:p>
          <a:p>
            <a:pPr marL="342876" indent="-342876">
              <a:buFont typeface="Arial" panose="020B0604020202020204" pitchFamily="34" charset="0"/>
              <a:buChar char="•"/>
            </a:pPr>
            <a:r>
              <a:rPr lang="en-US" dirty="0">
                <a:highlight>
                  <a:srgbClr val="C0C0C0"/>
                </a:highlight>
              </a:rPr>
              <a:t>Shading</a:t>
            </a:r>
            <a:r>
              <a:rPr lang="en-US" dirty="0"/>
              <a:t> designates a revision to a rule or situation (page 5)</a:t>
            </a:r>
          </a:p>
          <a:p>
            <a:pPr marL="342876" indent="-342876">
              <a:buFont typeface="Arial" panose="020B0604020202020204" pitchFamily="34" charset="0"/>
              <a:buChar char="•"/>
            </a:pPr>
            <a:r>
              <a:rPr lang="en-US" b="1" dirty="0"/>
              <a:t>(P) </a:t>
            </a:r>
            <a:r>
              <a:rPr lang="en-US" dirty="0"/>
              <a:t>Indicates a picture in the photographs section (page 5)</a:t>
            </a:r>
          </a:p>
        </p:txBody>
      </p:sp>
      <p:pic>
        <p:nvPicPr>
          <p:cNvPr id="5" name="Picture 7" descr="A close up of a sign&#10;&#10;Description automatically generated">
            <a:extLst>
              <a:ext uri="{FF2B5EF4-FFF2-40B4-BE49-F238E27FC236}">
                <a16:creationId xmlns:a16="http://schemas.microsoft.com/office/drawing/2014/main" id="{1E493307-D1ED-4D85-A246-D2FE4E5AA19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96505992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E75B8E05-B284-457B-B873-E0E633D6AE7A}"/>
              </a:ext>
            </a:extLst>
          </p:cNvPr>
          <p:cNvSpPr>
            <a:spLocks noGrp="1"/>
          </p:cNvSpPr>
          <p:nvPr>
            <p:ph type="title"/>
          </p:nvPr>
        </p:nvSpPr>
        <p:spPr>
          <a:xfrm>
            <a:off x="2016656" y="2540767"/>
            <a:ext cx="8158688" cy="2054257"/>
          </a:xfrm>
        </p:spPr>
        <p:txBody>
          <a:bodyPr>
            <a:normAutofit fontScale="90000"/>
          </a:bodyPr>
          <a:lstStyle/>
          <a:p>
            <a:r>
              <a:rPr lang="en-US" b="1" dirty="0"/>
              <a:t>2022-2023</a:t>
            </a:r>
            <a:br>
              <a:rPr lang="en-US" b="1" dirty="0"/>
            </a:br>
            <a:br>
              <a:rPr lang="en-US" b="1" dirty="0"/>
            </a:br>
            <a:r>
              <a:rPr lang="en-US" b="1" dirty="0"/>
              <a:t>NFHS SPIRIT RULES CHANGES</a:t>
            </a:r>
          </a:p>
        </p:txBody>
      </p:sp>
      <p:pic>
        <p:nvPicPr>
          <p:cNvPr id="6" name="Picture 7" descr="A close up of a sign&#10;&#10;Description automatically generated">
            <a:extLst>
              <a:ext uri="{FF2B5EF4-FFF2-40B4-BE49-F238E27FC236}">
                <a16:creationId xmlns:a16="http://schemas.microsoft.com/office/drawing/2014/main" id="{40B9BB8D-598B-4DFF-8E09-BD227CB479E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14479148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74A72785-F4B0-43B9-B8EA-259FFE763F37}"/>
              </a:ext>
            </a:extLst>
          </p:cNvPr>
          <p:cNvSpPr>
            <a:spLocks noGrp="1"/>
          </p:cNvSpPr>
          <p:nvPr>
            <p:ph type="ftr" sz="quarter" idx="11"/>
          </p:nvPr>
        </p:nvSpPr>
        <p:spPr/>
        <p:txBody>
          <a:bodyPr/>
          <a:lstStyle/>
          <a:p>
            <a:pPr>
              <a:defRPr/>
            </a:pPr>
            <a:r>
              <a:rPr lang="en-US"/>
              <a:t>www.nfhs.org</a:t>
            </a:r>
          </a:p>
        </p:txBody>
      </p:sp>
      <p:sp>
        <p:nvSpPr>
          <p:cNvPr id="2" name="Title 1">
            <a:extLst>
              <a:ext uri="{FF2B5EF4-FFF2-40B4-BE49-F238E27FC236}">
                <a16:creationId xmlns:a16="http://schemas.microsoft.com/office/drawing/2014/main" id="{71F7571C-C72E-4100-910B-11D79671C0F6}"/>
              </a:ext>
            </a:extLst>
          </p:cNvPr>
          <p:cNvSpPr>
            <a:spLocks noGrp="1"/>
          </p:cNvSpPr>
          <p:nvPr>
            <p:ph type="title" idx="4294967295"/>
          </p:nvPr>
        </p:nvSpPr>
        <p:spPr>
          <a:xfrm>
            <a:off x="3287210" y="673935"/>
            <a:ext cx="5903089" cy="592138"/>
          </a:xfrm>
        </p:spPr>
        <p:txBody>
          <a:bodyPr>
            <a:normAutofit fontScale="90000"/>
          </a:bodyPr>
          <a:lstStyle/>
          <a:p>
            <a:r>
              <a:rPr lang="en-US" dirty="0"/>
              <a:t>Rule 1 Definitions</a:t>
            </a:r>
          </a:p>
        </p:txBody>
      </p:sp>
      <p:sp>
        <p:nvSpPr>
          <p:cNvPr id="3" name="Content Placeholder 2">
            <a:extLst>
              <a:ext uri="{FF2B5EF4-FFF2-40B4-BE49-F238E27FC236}">
                <a16:creationId xmlns:a16="http://schemas.microsoft.com/office/drawing/2014/main" id="{FB8CBA63-A9D2-435A-816D-436736D9D131}"/>
              </a:ext>
            </a:extLst>
          </p:cNvPr>
          <p:cNvSpPr>
            <a:spLocks noGrp="1"/>
          </p:cNvSpPr>
          <p:nvPr>
            <p:ph idx="4294967295"/>
          </p:nvPr>
        </p:nvSpPr>
        <p:spPr>
          <a:xfrm>
            <a:off x="782637" y="2011781"/>
            <a:ext cx="10626725" cy="4054475"/>
          </a:xfrm>
        </p:spPr>
        <p:txBody>
          <a:bodyPr>
            <a:noAutofit/>
          </a:bodyPr>
          <a:lstStyle/>
          <a:p>
            <a:r>
              <a:rPr lang="en-US" sz="2200" dirty="0"/>
              <a:t>Airborne - </a:t>
            </a:r>
            <a:r>
              <a:rPr lang="en-US" sz="2200" dirty="0">
                <a:solidFill>
                  <a:srgbClr val="000000"/>
                </a:solidFill>
                <a:effectLst/>
                <a:ea typeface="Arial" panose="020B0604020202020204" pitchFamily="34" charset="0"/>
              </a:rPr>
              <a:t>A </a:t>
            </a:r>
            <a:r>
              <a:rPr lang="en-US" sz="2200" strike="sngStrike" dirty="0">
                <a:solidFill>
                  <a:srgbClr val="FF0000"/>
                </a:solidFill>
                <a:effectLst/>
                <a:ea typeface="Arial" panose="020B0604020202020204" pitchFamily="34" charset="0"/>
              </a:rPr>
              <a:t>type of skill performed</a:t>
            </a:r>
            <a:r>
              <a:rPr lang="en-US" sz="2200" dirty="0">
                <a:solidFill>
                  <a:srgbClr val="FF0000"/>
                </a:solidFill>
                <a:effectLst/>
                <a:ea typeface="Arial" panose="020B0604020202020204" pitchFamily="34" charset="0"/>
              </a:rPr>
              <a:t> </a:t>
            </a:r>
            <a:r>
              <a:rPr lang="en-US" sz="2200" u="sng" dirty="0">
                <a:solidFill>
                  <a:srgbClr val="FF0000"/>
                </a:solidFill>
                <a:effectLst/>
                <a:ea typeface="Arial" panose="020B0604020202020204" pitchFamily="34" charset="0"/>
              </a:rPr>
              <a:t>state in which a person is</a:t>
            </a:r>
            <a:r>
              <a:rPr lang="en-US" sz="2200" dirty="0">
                <a:solidFill>
                  <a:srgbClr val="FF0000"/>
                </a:solidFill>
                <a:effectLst/>
                <a:ea typeface="Arial" panose="020B0604020202020204" pitchFamily="34" charset="0"/>
              </a:rPr>
              <a:t> </a:t>
            </a:r>
            <a:r>
              <a:rPr lang="en-US" sz="2200" dirty="0">
                <a:solidFill>
                  <a:srgbClr val="000000"/>
                </a:solidFill>
                <a:effectLst/>
                <a:ea typeface="Arial" panose="020B0604020202020204" pitchFamily="34" charset="0"/>
              </a:rPr>
              <a:t>free of contact </a:t>
            </a:r>
            <a:r>
              <a:rPr lang="en-US" sz="2200" strike="sngStrike" dirty="0">
                <a:solidFill>
                  <a:srgbClr val="FF0000"/>
                </a:solidFill>
                <a:effectLst/>
                <a:ea typeface="Arial" panose="020B0604020202020204" pitchFamily="34" charset="0"/>
              </a:rPr>
              <a:t>with</a:t>
            </a:r>
            <a:r>
              <a:rPr lang="en-US" sz="2200" dirty="0">
                <a:solidFill>
                  <a:srgbClr val="FF0000"/>
                </a:solidFill>
                <a:effectLst/>
                <a:ea typeface="Arial" panose="020B0604020202020204" pitchFamily="34" charset="0"/>
              </a:rPr>
              <a:t> </a:t>
            </a:r>
            <a:r>
              <a:rPr lang="en-US" sz="2200" u="sng" dirty="0">
                <a:solidFill>
                  <a:srgbClr val="FF0000"/>
                </a:solidFill>
                <a:effectLst/>
                <a:ea typeface="Arial" panose="020B0604020202020204" pitchFamily="34" charset="0"/>
              </a:rPr>
              <a:t>from</a:t>
            </a:r>
            <a:r>
              <a:rPr lang="en-US" sz="2200" dirty="0">
                <a:solidFill>
                  <a:srgbClr val="000000"/>
                </a:solidFill>
                <a:effectLst/>
                <a:ea typeface="Arial" panose="020B0604020202020204" pitchFamily="34" charset="0"/>
              </a:rPr>
              <a:t> a person or the performing surface.</a:t>
            </a:r>
            <a:endParaRPr lang="en-US" sz="2200" dirty="0"/>
          </a:p>
          <a:p>
            <a:r>
              <a:rPr lang="en-US" sz="2200" dirty="0"/>
              <a:t>Headspring - </a:t>
            </a:r>
            <a:r>
              <a:rPr lang="en-US" sz="2200" dirty="0">
                <a:effectLst/>
                <a:ea typeface="Times New Roman" panose="02020603050405020304" pitchFamily="18" charset="0"/>
              </a:rPr>
              <a:t>A tumbling skill in which a person places both hands and his or her head on the performing surface, pushes off with the hands while flipping the legs overhead and landing on his or her feet. </a:t>
            </a:r>
            <a:r>
              <a:rPr lang="en-US" sz="2200" u="sng" dirty="0">
                <a:solidFill>
                  <a:srgbClr val="FF0000"/>
                </a:solidFill>
                <a:effectLst/>
                <a:ea typeface="Times New Roman" panose="02020603050405020304" pitchFamily="18" charset="0"/>
              </a:rPr>
              <a:t>It is non-airborne in approach but airborne in descent following the inversion.</a:t>
            </a:r>
            <a:endParaRPr lang="en-US" sz="2200" u="sng" dirty="0">
              <a:solidFill>
                <a:srgbClr val="FF0000"/>
              </a:solidFill>
            </a:endParaRPr>
          </a:p>
          <a:p>
            <a:r>
              <a:rPr lang="en-US" sz="2200" dirty="0"/>
              <a:t>Rationale:  </a:t>
            </a:r>
          </a:p>
          <a:p>
            <a:pPr lvl="1"/>
            <a:r>
              <a:rPr lang="en-US" sz="2200" dirty="0">
                <a:solidFill>
                  <a:srgbClr val="000000"/>
                </a:solidFill>
                <a:effectLst/>
                <a:ea typeface="Times New Roman" panose="02020603050405020304" pitchFamily="18" charset="0"/>
              </a:rPr>
              <a:t>The definition of airborne was revised to clarify the body position. </a:t>
            </a:r>
          </a:p>
          <a:p>
            <a:pPr lvl="1"/>
            <a:r>
              <a:rPr lang="en-US" sz="2200" dirty="0">
                <a:solidFill>
                  <a:srgbClr val="000000"/>
                </a:solidFill>
                <a:effectLst/>
                <a:ea typeface="Times New Roman" panose="02020603050405020304" pitchFamily="18" charset="0"/>
              </a:rPr>
              <a:t>The definition of headspring was revised to clarify the point in which the person becomes airborne.</a:t>
            </a:r>
            <a:endParaRPr lang="en-US" sz="2200" dirty="0">
              <a:effectLst/>
              <a:ea typeface="Calibri" panose="020F0502020204030204" pitchFamily="34" charset="0"/>
            </a:endParaRPr>
          </a:p>
        </p:txBody>
      </p:sp>
      <p:pic>
        <p:nvPicPr>
          <p:cNvPr id="5" name="Picture 7" descr="A close up of a sign&#10;&#10;Description automatically generated">
            <a:extLst>
              <a:ext uri="{FF2B5EF4-FFF2-40B4-BE49-F238E27FC236}">
                <a16:creationId xmlns:a16="http://schemas.microsoft.com/office/drawing/2014/main" id="{7166C496-BDAD-4DAE-9EDF-330767D14AF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17129344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519D4195-F6EC-42BF-AAAB-3FBAEC130B0B}"/>
              </a:ext>
            </a:extLst>
          </p:cNvPr>
          <p:cNvSpPr>
            <a:spLocks noGrp="1"/>
          </p:cNvSpPr>
          <p:nvPr>
            <p:ph type="title"/>
          </p:nvPr>
        </p:nvSpPr>
        <p:spPr/>
        <p:txBody>
          <a:bodyPr/>
          <a:lstStyle/>
          <a:p>
            <a:r>
              <a:rPr lang="en-US" dirty="0"/>
              <a:t>Rule 2-1-11 General Risk Management</a:t>
            </a:r>
          </a:p>
        </p:txBody>
      </p:sp>
      <p:sp>
        <p:nvSpPr>
          <p:cNvPr id="5" name="Content Placeholder 4">
            <a:extLst>
              <a:ext uri="{FF2B5EF4-FFF2-40B4-BE49-F238E27FC236}">
                <a16:creationId xmlns:a16="http://schemas.microsoft.com/office/drawing/2014/main" id="{62050F4B-A774-4116-ADE7-D6C9E5182EDF}"/>
              </a:ext>
            </a:extLst>
          </p:cNvPr>
          <p:cNvSpPr>
            <a:spLocks noGrp="1"/>
          </p:cNvSpPr>
          <p:nvPr>
            <p:ph idx="1"/>
          </p:nvPr>
        </p:nvSpPr>
        <p:spPr>
          <a:xfrm>
            <a:off x="1295401" y="2556933"/>
            <a:ext cx="9601196" cy="3627132"/>
          </a:xfrm>
        </p:spPr>
        <p:txBody>
          <a:bodyPr>
            <a:noAutofit/>
          </a:bodyPr>
          <a:lstStyle/>
          <a:p>
            <a:pPr marL="0" marR="0">
              <a:spcBef>
                <a:spcPts val="0"/>
              </a:spcBef>
              <a:spcAft>
                <a:spcPts val="0"/>
              </a:spcAft>
            </a:pPr>
            <a:r>
              <a:rPr lang="en-US" sz="2100" u="sng" dirty="0">
                <a:solidFill>
                  <a:srgbClr val="FF0000"/>
                </a:solidFill>
                <a:effectLst/>
                <a:ea typeface="Times New Roman" panose="02020603050405020304" pitchFamily="18" charset="0"/>
              </a:rPr>
              <a:t>Soft, nonabrasive, and/or non-hardening</a:t>
            </a:r>
            <a:r>
              <a:rPr lang="en-US" sz="2100" dirty="0">
                <a:solidFill>
                  <a:srgbClr val="FF0000"/>
                </a:solidFill>
                <a:effectLst/>
                <a:ea typeface="Times New Roman" panose="02020603050405020304" pitchFamily="18" charset="0"/>
              </a:rPr>
              <a:t> </a:t>
            </a:r>
            <a:r>
              <a:rPr lang="en-US" sz="2100" dirty="0">
                <a:solidFill>
                  <a:srgbClr val="000000"/>
                </a:solidFill>
                <a:effectLst/>
                <a:ea typeface="Times New Roman" panose="02020603050405020304" pitchFamily="18" charset="0"/>
              </a:rPr>
              <a:t>supports, braces, soft casts, etc., that are unaltered from the manufacturer's original design/production do not require any additional padding. </a:t>
            </a:r>
            <a:r>
              <a:rPr lang="en-US" sz="2100" strike="sngStrike" dirty="0">
                <a:solidFill>
                  <a:srgbClr val="FF0000"/>
                </a:solidFill>
                <a:effectLst/>
                <a:ea typeface="Times New Roman" panose="02020603050405020304" pitchFamily="18" charset="0"/>
              </a:rPr>
              <a:t>Supports/braces that have been altered from the manufacturer's original design/production</a:t>
            </a:r>
            <a:r>
              <a:rPr lang="en-US" sz="2100" dirty="0">
                <a:solidFill>
                  <a:srgbClr val="FF0000"/>
                </a:solidFill>
                <a:effectLst/>
                <a:ea typeface="Times New Roman" panose="02020603050405020304" pitchFamily="18" charset="0"/>
              </a:rPr>
              <a:t> </a:t>
            </a:r>
            <a:r>
              <a:rPr lang="en-US" sz="2100" u="sng" dirty="0">
                <a:solidFill>
                  <a:srgbClr val="FF0000"/>
                </a:solidFill>
                <a:effectLst/>
                <a:ea typeface="Times New Roman" panose="02020603050405020304" pitchFamily="18" charset="0"/>
              </a:rPr>
              <a:t>Hard and unyielding items (guards, casts, braces, etc.) on the hand, wrist, forearm, elbow, or upper arm</a:t>
            </a:r>
            <a:r>
              <a:rPr lang="en-US" sz="2100" dirty="0">
                <a:solidFill>
                  <a:srgbClr val="FF0000"/>
                </a:solidFill>
                <a:effectLst/>
                <a:ea typeface="Times New Roman" panose="02020603050405020304" pitchFamily="18" charset="0"/>
              </a:rPr>
              <a:t> </a:t>
            </a:r>
            <a:r>
              <a:rPr lang="en-US" sz="2100" dirty="0">
                <a:solidFill>
                  <a:srgbClr val="000000"/>
                </a:solidFill>
                <a:effectLst/>
                <a:ea typeface="Times New Roman" panose="02020603050405020304" pitchFamily="18" charset="0"/>
              </a:rPr>
              <a:t>must be padded with a closed-cell, slow-recovery foam padding no less than one-half-inch thick if the participant is involved in partner stunts, pyramids or tosses. </a:t>
            </a:r>
            <a:r>
              <a:rPr lang="en-US" sz="2100" dirty="0">
                <a:effectLst/>
                <a:ea typeface="Times New Roman" panose="02020603050405020304" pitchFamily="18" charset="0"/>
              </a:rPr>
              <a:t>A participant wearing a </a:t>
            </a:r>
            <a:r>
              <a:rPr lang="en-US" sz="2100" u="sng" dirty="0">
                <a:solidFill>
                  <a:srgbClr val="FF0000"/>
                </a:solidFill>
                <a:effectLst/>
                <a:ea typeface="Times New Roman" panose="02020603050405020304" pitchFamily="18" charset="0"/>
              </a:rPr>
              <a:t>lower body</a:t>
            </a:r>
            <a:r>
              <a:rPr lang="en-US" sz="2100" dirty="0">
                <a:solidFill>
                  <a:srgbClr val="FF0000"/>
                </a:solidFill>
                <a:effectLst/>
                <a:ea typeface="Times New Roman" panose="02020603050405020304" pitchFamily="18" charset="0"/>
              </a:rPr>
              <a:t> </a:t>
            </a:r>
            <a:r>
              <a:rPr lang="en-US" sz="2100" dirty="0">
                <a:effectLst/>
                <a:ea typeface="Times New Roman" panose="02020603050405020304" pitchFamily="18" charset="0"/>
              </a:rPr>
              <a:t>plaster cast or a walking boot must not be involved in partner stunts, pyramids, tosses, jumps or tumbling.</a:t>
            </a:r>
          </a:p>
          <a:p>
            <a:pPr marL="0" marR="0" indent="0">
              <a:spcBef>
                <a:spcPts val="0"/>
              </a:spcBef>
              <a:spcAft>
                <a:spcPts val="0"/>
              </a:spcAft>
              <a:buNone/>
            </a:pPr>
            <a:endParaRPr lang="en-US" sz="2100" dirty="0"/>
          </a:p>
          <a:p>
            <a:r>
              <a:rPr lang="en-US" sz="2100" dirty="0"/>
              <a:t>Rationale – Clarifies the padding requirements of hard and soft support devices and braces.</a:t>
            </a:r>
          </a:p>
        </p:txBody>
      </p:sp>
      <p:pic>
        <p:nvPicPr>
          <p:cNvPr id="6" name="Picture 7" descr="A close up of a sign&#10;&#10;Description automatically generated">
            <a:extLst>
              <a:ext uri="{FF2B5EF4-FFF2-40B4-BE49-F238E27FC236}">
                <a16:creationId xmlns:a16="http://schemas.microsoft.com/office/drawing/2014/main" id="{33EE8141-2D6C-443F-9AAC-BA0A2A8463D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1411109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0566CB-740E-4EC1-9D8D-547C6B04A967}"/>
              </a:ext>
            </a:extLst>
          </p:cNvPr>
          <p:cNvSpPr>
            <a:spLocks noGrp="1"/>
          </p:cNvSpPr>
          <p:nvPr>
            <p:ph type="title"/>
          </p:nvPr>
        </p:nvSpPr>
        <p:spPr/>
        <p:txBody>
          <a:bodyPr/>
          <a:lstStyle/>
          <a:p>
            <a:r>
              <a:rPr lang="en-US" dirty="0"/>
              <a:t>3-2-1	4-2-1 	Stunting Personnel</a:t>
            </a:r>
          </a:p>
        </p:txBody>
      </p:sp>
      <p:sp>
        <p:nvSpPr>
          <p:cNvPr id="3" name="Content Placeholder 2">
            <a:extLst>
              <a:ext uri="{FF2B5EF4-FFF2-40B4-BE49-F238E27FC236}">
                <a16:creationId xmlns:a16="http://schemas.microsoft.com/office/drawing/2014/main" id="{3EEE61B0-56A7-4535-B660-12DA42C11297}"/>
              </a:ext>
            </a:extLst>
          </p:cNvPr>
          <p:cNvSpPr>
            <a:spLocks noGrp="1"/>
          </p:cNvSpPr>
          <p:nvPr>
            <p:ph idx="1"/>
          </p:nvPr>
        </p:nvSpPr>
        <p:spPr>
          <a:xfrm>
            <a:off x="739739" y="2465409"/>
            <a:ext cx="10705672" cy="3503592"/>
          </a:xfrm>
        </p:spPr>
        <p:txBody>
          <a:bodyPr>
            <a:normAutofit/>
          </a:bodyPr>
          <a:lstStyle/>
          <a:p>
            <a:pPr marL="0" marR="0">
              <a:spcBef>
                <a:spcPts val="0"/>
              </a:spcBef>
              <a:spcAft>
                <a:spcPts val="0"/>
              </a:spcAft>
            </a:pPr>
            <a:r>
              <a:rPr lang="en-US" sz="2200" dirty="0">
                <a:solidFill>
                  <a:srgbClr val="000000"/>
                </a:solidFill>
                <a:effectLst/>
                <a:ea typeface="Times New Roman" panose="02020603050405020304" pitchFamily="18" charset="0"/>
              </a:rPr>
              <a:t>A base must not:</a:t>
            </a:r>
            <a:endParaRPr lang="en-US" sz="2200" dirty="0">
              <a:effectLst/>
              <a:ea typeface="Calibri" panose="020F0502020204030204" pitchFamily="34" charset="0"/>
            </a:endParaRPr>
          </a:p>
          <a:p>
            <a:pPr marL="0" marR="0" indent="0">
              <a:spcBef>
                <a:spcPts val="0"/>
              </a:spcBef>
              <a:spcAft>
                <a:spcPts val="0"/>
              </a:spcAft>
              <a:buNone/>
            </a:pPr>
            <a:r>
              <a:rPr lang="en-US" sz="2200" dirty="0">
                <a:solidFill>
                  <a:srgbClr val="000000"/>
                </a:solidFill>
                <a:effectLst/>
                <a:ea typeface="Times New Roman" panose="02020603050405020304" pitchFamily="18" charset="0"/>
              </a:rPr>
              <a:t>	a. Assume a back-bend, headstand, or handstand position</a:t>
            </a:r>
            <a:endParaRPr lang="en-US" sz="2200" dirty="0">
              <a:effectLst/>
              <a:ea typeface="Calibri" panose="020F0502020204030204" pitchFamily="34" charset="0"/>
            </a:endParaRPr>
          </a:p>
          <a:p>
            <a:pPr marL="0" marR="0" indent="0">
              <a:spcBef>
                <a:spcPts val="0"/>
              </a:spcBef>
              <a:spcAft>
                <a:spcPts val="0"/>
              </a:spcAft>
              <a:buNone/>
            </a:pPr>
            <a:r>
              <a:rPr lang="en-US" sz="2200" dirty="0">
                <a:solidFill>
                  <a:srgbClr val="000000"/>
                </a:solidFill>
                <a:effectLst/>
                <a:ea typeface="Times New Roman" panose="02020603050405020304" pitchFamily="18" charset="0"/>
              </a:rPr>
              <a:t>	b. Hold objects in a hand that is supporting a top person. </a:t>
            </a:r>
            <a:endParaRPr lang="en-US" sz="2200" dirty="0">
              <a:effectLst/>
              <a:ea typeface="Calibri" panose="020F0502020204030204" pitchFamily="34" charset="0"/>
            </a:endParaRPr>
          </a:p>
          <a:p>
            <a:pPr marL="0" marR="0">
              <a:spcBef>
                <a:spcPts val="0"/>
              </a:spcBef>
              <a:spcAft>
                <a:spcPts val="0"/>
              </a:spcAft>
            </a:pPr>
            <a:endParaRPr lang="en-US" sz="2200" dirty="0">
              <a:solidFill>
                <a:srgbClr val="000000"/>
              </a:solidFill>
              <a:effectLst/>
              <a:ea typeface="Arial" panose="020B0604020202020204" pitchFamily="34" charset="0"/>
            </a:endParaRPr>
          </a:p>
          <a:p>
            <a:pPr marL="0" marR="0" indent="0">
              <a:spcBef>
                <a:spcPts val="0"/>
              </a:spcBef>
              <a:spcAft>
                <a:spcPts val="0"/>
              </a:spcAft>
              <a:buNone/>
            </a:pPr>
            <a:r>
              <a:rPr lang="en-US" sz="2200" dirty="0">
                <a:effectLst/>
                <a:ea typeface="Arial" panose="020B0604020202020204" pitchFamily="34" charset="0"/>
              </a:rPr>
              <a:t>Exception: A base and top person may share a pom during a </a:t>
            </a:r>
            <a:r>
              <a:rPr lang="en-US" sz="2200" u="sng" dirty="0">
                <a:solidFill>
                  <a:srgbClr val="FF0000"/>
                </a:solidFill>
                <a:effectLst/>
                <a:ea typeface="Arial" panose="020B0604020202020204" pitchFamily="34" charset="0"/>
              </a:rPr>
              <a:t>mount or </a:t>
            </a:r>
            <a:r>
              <a:rPr lang="en-US" sz="2200" dirty="0">
                <a:effectLst/>
                <a:ea typeface="Arial" panose="020B0604020202020204" pitchFamily="34" charset="0"/>
              </a:rPr>
              <a:t>dismount from a thigh stand, shoulder sit/straddle, shoulder stand, or prep.</a:t>
            </a:r>
            <a:endParaRPr lang="en-US" sz="2200" dirty="0">
              <a:effectLst/>
              <a:ea typeface="Times New Roman" panose="02020603050405020304" pitchFamily="18" charset="0"/>
            </a:endParaRPr>
          </a:p>
          <a:p>
            <a:endParaRPr lang="en-US" sz="2200" dirty="0"/>
          </a:p>
          <a:p>
            <a:pPr algn="l"/>
            <a:r>
              <a:rPr lang="en-US" sz="2200" b="1" dirty="0"/>
              <a:t>Rationale:</a:t>
            </a:r>
            <a:r>
              <a:rPr lang="en-US" sz="2200" dirty="0"/>
              <a:t> </a:t>
            </a:r>
            <a:r>
              <a:rPr lang="en-US" sz="2200" b="0" i="0" u="none" strike="noStrike" baseline="0" dirty="0"/>
              <a:t>Allows an exception for poms in cheer and dance to be shared while building a stunt at prep level or below</a:t>
            </a:r>
            <a:r>
              <a:rPr lang="en-US" sz="2200" dirty="0">
                <a:effectLst/>
                <a:ea typeface="Arial" panose="020B0604020202020204" pitchFamily="34" charset="0"/>
              </a:rPr>
              <a:t>.  </a:t>
            </a:r>
            <a:endParaRPr lang="en-US" sz="2200" dirty="0"/>
          </a:p>
        </p:txBody>
      </p:sp>
      <p:sp>
        <p:nvSpPr>
          <p:cNvPr id="4" name="Footer Placeholder 3">
            <a:extLst>
              <a:ext uri="{FF2B5EF4-FFF2-40B4-BE49-F238E27FC236}">
                <a16:creationId xmlns:a16="http://schemas.microsoft.com/office/drawing/2014/main" id="{36A35D3C-3396-4206-BDF8-89C3E8508430}"/>
              </a:ext>
            </a:extLst>
          </p:cNvPr>
          <p:cNvSpPr>
            <a:spLocks noGrp="1"/>
          </p:cNvSpPr>
          <p:nvPr>
            <p:ph type="ftr" sz="quarter" idx="11"/>
          </p:nvPr>
        </p:nvSpPr>
        <p:spPr/>
        <p:txBody>
          <a:bodyPr/>
          <a:lstStyle/>
          <a:p>
            <a:pPr>
              <a:defRPr/>
            </a:pPr>
            <a:r>
              <a:rPr lang="en-US"/>
              <a:t>www.nfhs.org</a:t>
            </a:r>
          </a:p>
        </p:txBody>
      </p:sp>
      <p:pic>
        <p:nvPicPr>
          <p:cNvPr id="5" name="Picture 7" descr="A close up of a sign&#10;&#10;Description automatically generated">
            <a:extLst>
              <a:ext uri="{FF2B5EF4-FFF2-40B4-BE49-F238E27FC236}">
                <a16:creationId xmlns:a16="http://schemas.microsoft.com/office/drawing/2014/main" id="{B236CB92-116B-4217-86C9-201D00062A7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5994929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4A594F-4683-4264-BCD6-94F4B26DD4AE}"/>
              </a:ext>
            </a:extLst>
          </p:cNvPr>
          <p:cNvSpPr>
            <a:spLocks noGrp="1"/>
          </p:cNvSpPr>
          <p:nvPr>
            <p:ph type="title"/>
          </p:nvPr>
        </p:nvSpPr>
        <p:spPr/>
        <p:txBody>
          <a:bodyPr/>
          <a:lstStyle/>
          <a:p>
            <a:r>
              <a:rPr lang="en-US" dirty="0"/>
              <a:t>3-3-5a	 Inversions</a:t>
            </a:r>
          </a:p>
        </p:txBody>
      </p:sp>
      <p:sp>
        <p:nvSpPr>
          <p:cNvPr id="3" name="Content Placeholder 2">
            <a:extLst>
              <a:ext uri="{FF2B5EF4-FFF2-40B4-BE49-F238E27FC236}">
                <a16:creationId xmlns:a16="http://schemas.microsoft.com/office/drawing/2014/main" id="{535BD2E4-612B-49E3-B652-21605895CF35}"/>
              </a:ext>
            </a:extLst>
          </p:cNvPr>
          <p:cNvSpPr>
            <a:spLocks noGrp="1"/>
          </p:cNvSpPr>
          <p:nvPr>
            <p:ph idx="1"/>
          </p:nvPr>
        </p:nvSpPr>
        <p:spPr>
          <a:xfrm>
            <a:off x="821932" y="2556933"/>
            <a:ext cx="10551559" cy="2148631"/>
          </a:xfrm>
        </p:spPr>
        <p:txBody>
          <a:bodyPr>
            <a:noAutofit/>
          </a:bodyPr>
          <a:lstStyle/>
          <a:p>
            <a:pPr marL="0" marR="0">
              <a:spcBef>
                <a:spcPts val="0"/>
              </a:spcBef>
              <a:spcAft>
                <a:spcPts val="0"/>
              </a:spcAft>
            </a:pPr>
            <a:r>
              <a:rPr lang="en-US" sz="2200" dirty="0">
                <a:effectLst/>
                <a:ea typeface="Times New Roman" panose="02020603050405020304" pitchFamily="18" charset="0"/>
              </a:rPr>
              <a:t>Replaced the with: </a:t>
            </a:r>
            <a:r>
              <a:rPr lang="en-US" sz="2200" u="sng" dirty="0">
                <a:solidFill>
                  <a:srgbClr val="FF0000"/>
                </a:solidFill>
                <a:effectLst/>
                <a:ea typeface="Times New Roman" panose="02020603050405020304" pitchFamily="18" charset="0"/>
              </a:rPr>
              <a:t>The top person and at least one bracer(s) must have a hand to hand/arm connection.  This connection can be with one or both hands/arms.</a:t>
            </a:r>
            <a:br>
              <a:rPr lang="en-US" sz="2200" dirty="0">
                <a:effectLst/>
                <a:ea typeface="Arial" panose="020B0604020202020204" pitchFamily="34" charset="0"/>
              </a:rPr>
            </a:br>
            <a:endParaRPr lang="en-US" sz="2200" dirty="0">
              <a:effectLst/>
              <a:ea typeface="Arial" panose="020B0604020202020204" pitchFamily="34" charset="0"/>
            </a:endParaRPr>
          </a:p>
          <a:p>
            <a:pPr algn="l"/>
            <a:r>
              <a:rPr lang="en-US" sz="2200" b="1" dirty="0">
                <a:effectLst/>
                <a:ea typeface="Arial" panose="020B0604020202020204" pitchFamily="34" charset="0"/>
              </a:rPr>
              <a:t>Rationale: </a:t>
            </a:r>
            <a:r>
              <a:rPr lang="en-US" sz="2200" b="0" i="0" u="none" strike="noStrike" baseline="0" dirty="0"/>
              <a:t>Allows the connection between a bracer and the top person(s) to be with one or both hands/arms during a braced flip.</a:t>
            </a:r>
            <a:endParaRPr lang="en-US" sz="2200" dirty="0">
              <a:effectLst/>
              <a:ea typeface="Times New Roman" panose="02020603050405020304" pitchFamily="18" charset="0"/>
            </a:endParaRPr>
          </a:p>
        </p:txBody>
      </p:sp>
      <p:sp>
        <p:nvSpPr>
          <p:cNvPr id="4" name="Footer Placeholder 3">
            <a:extLst>
              <a:ext uri="{FF2B5EF4-FFF2-40B4-BE49-F238E27FC236}">
                <a16:creationId xmlns:a16="http://schemas.microsoft.com/office/drawing/2014/main" id="{0E7260AE-82C5-47E0-B1C3-C644CCC832A1}"/>
              </a:ext>
            </a:extLst>
          </p:cNvPr>
          <p:cNvSpPr>
            <a:spLocks noGrp="1"/>
          </p:cNvSpPr>
          <p:nvPr>
            <p:ph type="ftr" sz="quarter" idx="11"/>
          </p:nvPr>
        </p:nvSpPr>
        <p:spPr/>
        <p:txBody>
          <a:bodyPr/>
          <a:lstStyle/>
          <a:p>
            <a:pPr>
              <a:defRPr/>
            </a:pPr>
            <a:r>
              <a:rPr lang="en-US"/>
              <a:t>www.nfhs.org</a:t>
            </a:r>
          </a:p>
        </p:txBody>
      </p:sp>
      <p:pic>
        <p:nvPicPr>
          <p:cNvPr id="5" name="Picture 7" descr="A close up of a sign&#10;&#10;Description automatically generated">
            <a:extLst>
              <a:ext uri="{FF2B5EF4-FFF2-40B4-BE49-F238E27FC236}">
                <a16:creationId xmlns:a16="http://schemas.microsoft.com/office/drawing/2014/main" id="{A2AB722E-A96E-4A3D-BE33-388442BF3F9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45848877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47"/>
        <p:cNvGrpSpPr/>
        <p:nvPr/>
      </p:nvGrpSpPr>
      <p:grpSpPr>
        <a:xfrm>
          <a:off x="0" y="0"/>
          <a:ext cx="0" cy="0"/>
          <a:chOff x="0" y="0"/>
          <a:chExt cx="0" cy="0"/>
        </a:xfrm>
      </p:grpSpPr>
      <p:sp>
        <p:nvSpPr>
          <p:cNvPr id="149" name="Google Shape;149;p26"/>
          <p:cNvSpPr txBox="1"/>
          <p:nvPr/>
        </p:nvSpPr>
        <p:spPr>
          <a:xfrm>
            <a:off x="1823955" y="817529"/>
            <a:ext cx="1575600" cy="718170"/>
          </a:xfrm>
          <a:prstGeom prst="rect">
            <a:avLst/>
          </a:prstGeom>
          <a:noFill/>
          <a:ln>
            <a:noFill/>
          </a:ln>
        </p:spPr>
        <p:txBody>
          <a:bodyPr spcFirstLastPara="1" wrap="square" lIns="121900" tIns="121900" rIns="121900" bIns="121900" anchor="t" anchorCtr="0">
            <a:spAutoFit/>
          </a:bodyPr>
          <a:lstStyle/>
          <a:p>
            <a:pPr>
              <a:spcBef>
                <a:spcPts val="0"/>
              </a:spcBef>
              <a:spcAft>
                <a:spcPts val="0"/>
              </a:spcAft>
            </a:pPr>
            <a:r>
              <a:rPr lang="en" sz="3067" b="1" dirty="0">
                <a:latin typeface="Calibri"/>
                <a:ea typeface="Calibri"/>
                <a:cs typeface="Calibri"/>
                <a:sym typeface="Calibri"/>
              </a:rPr>
              <a:t>3.3.5.a</a:t>
            </a:r>
            <a:endParaRPr sz="3067" b="1" dirty="0">
              <a:latin typeface="Calibri"/>
              <a:ea typeface="Calibri"/>
              <a:cs typeface="Calibri"/>
              <a:sym typeface="Calibri"/>
            </a:endParaRPr>
          </a:p>
        </p:txBody>
      </p:sp>
      <p:pic>
        <p:nvPicPr>
          <p:cNvPr id="2" name="RPReplay_Final1652469153">
            <a:hlinkClick r:id="" action="ppaction://media"/>
            <a:extLst>
              <a:ext uri="{FF2B5EF4-FFF2-40B4-BE49-F238E27FC236}">
                <a16:creationId xmlns:a16="http://schemas.microsoft.com/office/drawing/2014/main" id="{FD791A7C-F0E8-414B-B983-DDC948BD10CB}"/>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399555" y="616381"/>
            <a:ext cx="8416412" cy="5884167"/>
          </a:xfrm>
          <a:prstGeom prst="rect">
            <a:avLst/>
          </a:prstGeom>
        </p:spPr>
      </p:pic>
      <p:pic>
        <p:nvPicPr>
          <p:cNvPr id="4" name="Picture 7" descr="A close up of a sign&#10;&#10;Description automatically generated">
            <a:extLst>
              <a:ext uri="{FF2B5EF4-FFF2-40B4-BE49-F238E27FC236}">
                <a16:creationId xmlns:a16="http://schemas.microsoft.com/office/drawing/2014/main" id="{EC3F1465-3B9B-4EBC-B360-1E6698939606}"/>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675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53"/>
        <p:cNvGrpSpPr/>
        <p:nvPr/>
      </p:nvGrpSpPr>
      <p:grpSpPr>
        <a:xfrm>
          <a:off x="0" y="0"/>
          <a:ext cx="0" cy="0"/>
          <a:chOff x="0" y="0"/>
          <a:chExt cx="0" cy="0"/>
        </a:xfrm>
      </p:grpSpPr>
      <p:sp>
        <p:nvSpPr>
          <p:cNvPr id="154" name="Google Shape;154;p27"/>
          <p:cNvSpPr txBox="1">
            <a:spLocks noGrp="1"/>
          </p:cNvSpPr>
          <p:nvPr>
            <p:ph type="title"/>
          </p:nvPr>
        </p:nvSpPr>
        <p:spPr>
          <a:xfrm>
            <a:off x="1940985" y="525463"/>
            <a:ext cx="10026800" cy="1204800"/>
          </a:xfrm>
          <a:prstGeom prst="rect">
            <a:avLst/>
          </a:prstGeom>
        </p:spPr>
        <p:txBody>
          <a:bodyPr spcFirstLastPara="1" vert="horz" wrap="square" lIns="91433" tIns="45700" rIns="91433" bIns="45700" numCol="1" anchor="ctr" anchorCtr="0" compatLnSpc="1">
            <a:prstTxWarp prst="textNoShape">
              <a:avLst/>
            </a:prstTxWarp>
            <a:noAutofit/>
          </a:bodyPr>
          <a:lstStyle/>
          <a:p>
            <a:pPr>
              <a:spcBef>
                <a:spcPts val="0"/>
              </a:spcBef>
              <a:spcAft>
                <a:spcPts val="0"/>
              </a:spcAft>
            </a:pPr>
            <a:r>
              <a:rPr lang="en"/>
              <a:t>Illegal 3.3.5a</a:t>
            </a:r>
            <a:endParaRPr/>
          </a:p>
        </p:txBody>
      </p:sp>
      <p:sp>
        <p:nvSpPr>
          <p:cNvPr id="155" name="Google Shape;155;p27"/>
          <p:cNvSpPr txBox="1">
            <a:spLocks noGrp="1"/>
          </p:cNvSpPr>
          <p:nvPr>
            <p:ph type="body" idx="1"/>
          </p:nvPr>
        </p:nvSpPr>
        <p:spPr>
          <a:xfrm>
            <a:off x="1940985" y="1989139"/>
            <a:ext cx="10026800" cy="4338400"/>
          </a:xfrm>
          <a:prstGeom prst="rect">
            <a:avLst/>
          </a:prstGeom>
        </p:spPr>
        <p:txBody>
          <a:bodyPr spcFirstLastPara="1" vert="horz" wrap="square" lIns="91433" tIns="45700" rIns="91433" bIns="45700" numCol="1" anchor="t" anchorCtr="0" compatLnSpc="1">
            <a:prstTxWarp prst="textNoShape">
              <a:avLst/>
            </a:prstTxWarp>
            <a:noAutofit/>
          </a:bodyPr>
          <a:lstStyle/>
          <a:p>
            <a:pPr marL="0" indent="0">
              <a:spcBef>
                <a:spcPts val="0"/>
              </a:spcBef>
              <a:spcAft>
                <a:spcPts val="0"/>
              </a:spcAft>
              <a:buNone/>
            </a:pPr>
            <a:endParaRPr/>
          </a:p>
        </p:txBody>
      </p:sp>
      <p:pic>
        <p:nvPicPr>
          <p:cNvPr id="156" name="Google Shape;156;p27" title="IMG 5207">
            <a:hlinkClick r:id="rId3"/>
          </p:cNvPr>
          <p:cNvPicPr preferRelativeResize="0"/>
          <p:nvPr/>
        </p:nvPicPr>
        <p:blipFill>
          <a:blip r:embed="rId4">
            <a:alphaModFix/>
          </a:blip>
          <a:stretch>
            <a:fillRect/>
          </a:stretch>
        </p:blipFill>
        <p:spPr>
          <a:xfrm>
            <a:off x="1470800" y="1730267"/>
            <a:ext cx="10159667" cy="4994133"/>
          </a:xfrm>
          <a:prstGeom prst="rect">
            <a:avLst/>
          </a:prstGeom>
          <a:noFill/>
          <a:ln>
            <a:noFill/>
          </a:ln>
        </p:spPr>
      </p:pic>
      <p:pic>
        <p:nvPicPr>
          <p:cNvPr id="5" name="Picture 7" descr="A close up of a sign&#10;&#10;Description automatically generated">
            <a:extLst>
              <a:ext uri="{FF2B5EF4-FFF2-40B4-BE49-F238E27FC236}">
                <a16:creationId xmlns:a16="http://schemas.microsoft.com/office/drawing/2014/main" id="{ECA5DC76-7D47-485E-9A93-3CCC48E8F558}"/>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61533" y="525463"/>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56"/>
                                        </p:tgtEl>
                                        <p:attrNameLst>
                                          <p:attrName>style.visibility</p:attrName>
                                        </p:attrNameLst>
                                      </p:cBhvr>
                                      <p:to>
                                        <p:strVal val="visible"/>
                                      </p:to>
                                    </p:set>
                                    <p:animEffect transition="in" filter="fade">
                                      <p:cBhvr>
                                        <p:cTn id="7" dur="1000"/>
                                        <p:tgtEl>
                                          <p:spTgt spid="15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5BF0DD6-A541-4213-B76C-CFB9D4B7A9DC}"/>
              </a:ext>
            </a:extLst>
          </p:cNvPr>
          <p:cNvSpPr>
            <a:spLocks noGrp="1"/>
          </p:cNvSpPr>
          <p:nvPr>
            <p:ph type="title"/>
          </p:nvPr>
        </p:nvSpPr>
        <p:spPr>
          <a:xfrm>
            <a:off x="1295403" y="982135"/>
            <a:ext cx="9601196" cy="1058444"/>
          </a:xfrm>
        </p:spPr>
        <p:txBody>
          <a:bodyPr/>
          <a:lstStyle/>
          <a:p>
            <a:r>
              <a:rPr lang="en-US" dirty="0"/>
              <a:t>3-3-5D	Inversions</a:t>
            </a:r>
          </a:p>
        </p:txBody>
      </p:sp>
      <p:sp>
        <p:nvSpPr>
          <p:cNvPr id="3" name="Content Placeholder 2">
            <a:extLst>
              <a:ext uri="{FF2B5EF4-FFF2-40B4-BE49-F238E27FC236}">
                <a16:creationId xmlns:a16="http://schemas.microsoft.com/office/drawing/2014/main" id="{625DFAC2-A384-4A17-A94B-8114B4E76236}"/>
              </a:ext>
            </a:extLst>
          </p:cNvPr>
          <p:cNvSpPr>
            <a:spLocks noGrp="1"/>
          </p:cNvSpPr>
          <p:nvPr>
            <p:ph idx="1"/>
          </p:nvPr>
        </p:nvSpPr>
        <p:spPr>
          <a:xfrm>
            <a:off x="775504" y="2430685"/>
            <a:ext cx="10787605" cy="3445184"/>
          </a:xfrm>
        </p:spPr>
        <p:txBody>
          <a:bodyPr>
            <a:normAutofit/>
          </a:bodyPr>
          <a:lstStyle/>
          <a:p>
            <a:pPr marL="0" marR="0">
              <a:spcBef>
                <a:spcPts val="0"/>
              </a:spcBef>
              <a:spcAft>
                <a:spcPts val="0"/>
              </a:spcAft>
            </a:pPr>
            <a:r>
              <a:rPr lang="en-US" sz="2200" dirty="0">
                <a:solidFill>
                  <a:srgbClr val="000000"/>
                </a:solidFill>
                <a:effectLst/>
                <a:ea typeface="Arial" panose="020B0604020202020204" pitchFamily="34" charset="0"/>
              </a:rPr>
              <a:t>d. </a:t>
            </a:r>
            <a:r>
              <a:rPr lang="en-US" sz="2200" dirty="0">
                <a:effectLst/>
                <a:ea typeface="Times New Roman" panose="02020603050405020304" pitchFamily="18" charset="0"/>
              </a:rPr>
              <a:t>Bracer(s) must be in a multi-based prep with a spotter </a:t>
            </a:r>
            <a:r>
              <a:rPr lang="en-US" sz="2200" u="sng" dirty="0">
                <a:solidFill>
                  <a:srgbClr val="FF0000"/>
                </a:solidFill>
                <a:effectLst/>
                <a:ea typeface="Times New Roman" panose="02020603050405020304" pitchFamily="18" charset="0"/>
              </a:rPr>
              <a:t>and remain stationary.</a:t>
            </a:r>
            <a:endParaRPr lang="en-US" sz="2200" u="sng" dirty="0">
              <a:solidFill>
                <a:srgbClr val="FF0000"/>
              </a:solidFill>
              <a:ea typeface="Times New Roman" panose="02020603050405020304" pitchFamily="18" charset="0"/>
            </a:endParaRPr>
          </a:p>
          <a:p>
            <a:pPr marL="0" marR="0">
              <a:spcBef>
                <a:spcPts val="0"/>
              </a:spcBef>
              <a:spcAft>
                <a:spcPts val="0"/>
              </a:spcAft>
            </a:pPr>
            <a:endParaRPr lang="en-US" sz="2200" b="1" dirty="0">
              <a:effectLst/>
              <a:ea typeface="Arial" panose="020B0604020202020204" pitchFamily="34" charset="0"/>
            </a:endParaRPr>
          </a:p>
          <a:p>
            <a:r>
              <a:rPr lang="en-US" sz="2200" b="1" dirty="0">
                <a:effectLst/>
                <a:ea typeface="Arial" panose="020B0604020202020204" pitchFamily="34" charset="0"/>
              </a:rPr>
              <a:t>Rationale:</a:t>
            </a:r>
            <a:r>
              <a:rPr lang="en-US" sz="2200" dirty="0">
                <a:effectLst/>
                <a:ea typeface="Arial" panose="020B0604020202020204" pitchFamily="34" charset="0"/>
              </a:rPr>
              <a:t> </a:t>
            </a:r>
            <a:r>
              <a:rPr lang="en-US" sz="2200" b="0" i="0" u="none" strike="noStrike" baseline="0" dirty="0"/>
              <a:t>Requires the bracer to remain stationary during a flip inversion and aligns with the braced release skills. </a:t>
            </a:r>
            <a:endParaRPr lang="en-US" sz="2200" dirty="0"/>
          </a:p>
          <a:p>
            <a:r>
              <a:rPr lang="en-US" sz="2200" dirty="0">
                <a:solidFill>
                  <a:srgbClr val="000000"/>
                </a:solidFill>
                <a:effectLst/>
                <a:ea typeface="Times New Roman" panose="02020603050405020304" pitchFamily="18" charset="0"/>
              </a:rPr>
              <a:t>The bases of braced flip bracers must remain stationary, other than turning with the top person during movement around the bracer.</a:t>
            </a:r>
            <a:endParaRPr lang="en-US" sz="2200" dirty="0">
              <a:effectLst/>
              <a:ea typeface="Calibri" panose="020F0502020204030204" pitchFamily="34" charset="0"/>
            </a:endParaRPr>
          </a:p>
          <a:p>
            <a:pPr marL="0" indent="0">
              <a:buNone/>
            </a:pPr>
            <a:endParaRPr lang="en-US" sz="2800" dirty="0"/>
          </a:p>
        </p:txBody>
      </p:sp>
      <p:sp>
        <p:nvSpPr>
          <p:cNvPr id="4" name="Footer Placeholder 3">
            <a:extLst>
              <a:ext uri="{FF2B5EF4-FFF2-40B4-BE49-F238E27FC236}">
                <a16:creationId xmlns:a16="http://schemas.microsoft.com/office/drawing/2014/main" id="{20DC1A37-85E3-407E-9CAE-33BF4C698483}"/>
              </a:ext>
            </a:extLst>
          </p:cNvPr>
          <p:cNvSpPr>
            <a:spLocks noGrp="1"/>
          </p:cNvSpPr>
          <p:nvPr>
            <p:ph type="ftr" sz="quarter" idx="11"/>
          </p:nvPr>
        </p:nvSpPr>
        <p:spPr/>
        <p:txBody>
          <a:bodyPr/>
          <a:lstStyle/>
          <a:p>
            <a:pPr>
              <a:defRPr/>
            </a:pPr>
            <a:r>
              <a:rPr lang="en-US"/>
              <a:t>www.nfhs.org</a:t>
            </a:r>
          </a:p>
        </p:txBody>
      </p:sp>
      <p:pic>
        <p:nvPicPr>
          <p:cNvPr id="5" name="Picture 7" descr="A close up of a sign&#10;&#10;Description automatically generated">
            <a:extLst>
              <a:ext uri="{FF2B5EF4-FFF2-40B4-BE49-F238E27FC236}">
                <a16:creationId xmlns:a16="http://schemas.microsoft.com/office/drawing/2014/main" id="{F7063A3D-4B98-43FA-8658-8EA5DD3232C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58185417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CBE4816D-6024-45A3-8EAB-7017E979D325}"/>
              </a:ext>
            </a:extLst>
          </p:cNvPr>
          <p:cNvSpPr>
            <a:spLocks noGrp="1"/>
          </p:cNvSpPr>
          <p:nvPr>
            <p:ph type="ftr" sz="quarter" idx="11"/>
          </p:nvPr>
        </p:nvSpPr>
        <p:spPr/>
        <p:txBody>
          <a:bodyPr/>
          <a:lstStyle/>
          <a:p>
            <a:pPr>
              <a:defRPr/>
            </a:pPr>
            <a:r>
              <a:rPr lang="en-US"/>
              <a:t>www.nfhs.org</a:t>
            </a:r>
          </a:p>
        </p:txBody>
      </p:sp>
      <p:sp>
        <p:nvSpPr>
          <p:cNvPr id="2" name="Title 1">
            <a:extLst>
              <a:ext uri="{FF2B5EF4-FFF2-40B4-BE49-F238E27FC236}">
                <a16:creationId xmlns:a16="http://schemas.microsoft.com/office/drawing/2014/main" id="{29A7AC18-0AF5-49D2-A6BB-944CE0550F8A}"/>
              </a:ext>
            </a:extLst>
          </p:cNvPr>
          <p:cNvSpPr>
            <a:spLocks noGrp="1"/>
          </p:cNvSpPr>
          <p:nvPr>
            <p:ph type="title" idx="4294967295"/>
          </p:nvPr>
        </p:nvSpPr>
        <p:spPr>
          <a:xfrm>
            <a:off x="1595377" y="755025"/>
            <a:ext cx="9601200" cy="800100"/>
          </a:xfrm>
        </p:spPr>
        <p:txBody>
          <a:bodyPr/>
          <a:lstStyle/>
          <a:p>
            <a:r>
              <a:rPr lang="en-US" dirty="0"/>
              <a:t>Rule 3-5-4	Release Stunts/tosses</a:t>
            </a:r>
          </a:p>
        </p:txBody>
      </p:sp>
      <p:sp>
        <p:nvSpPr>
          <p:cNvPr id="3" name="Content Placeholder 2">
            <a:extLst>
              <a:ext uri="{FF2B5EF4-FFF2-40B4-BE49-F238E27FC236}">
                <a16:creationId xmlns:a16="http://schemas.microsoft.com/office/drawing/2014/main" id="{3450A97D-B709-4743-AA87-68F9779EDC1D}"/>
              </a:ext>
            </a:extLst>
          </p:cNvPr>
          <p:cNvSpPr>
            <a:spLocks noGrp="1"/>
          </p:cNvSpPr>
          <p:nvPr>
            <p:ph idx="4294967295"/>
          </p:nvPr>
        </p:nvSpPr>
        <p:spPr>
          <a:xfrm>
            <a:off x="840753" y="1947446"/>
            <a:ext cx="10818812" cy="4316413"/>
          </a:xfrm>
        </p:spPr>
        <p:txBody>
          <a:bodyPr>
            <a:normAutofit fontScale="92500"/>
          </a:bodyPr>
          <a:lstStyle/>
          <a:p>
            <a:pPr marL="0" marR="0">
              <a:spcBef>
                <a:spcPts val="0"/>
              </a:spcBef>
              <a:spcAft>
                <a:spcPts val="0"/>
              </a:spcAft>
            </a:pPr>
            <a:r>
              <a:rPr lang="en-US" dirty="0">
                <a:effectLst/>
                <a:ea typeface="Times New Roman" panose="02020603050405020304" pitchFamily="18" charset="0"/>
              </a:rPr>
              <a:t>A </a:t>
            </a:r>
            <a:r>
              <a:rPr lang="en-US" strike="sngStrike" dirty="0">
                <a:solidFill>
                  <a:srgbClr val="FF0000"/>
                </a:solidFill>
                <a:effectLst/>
                <a:ea typeface="Times New Roman" panose="02020603050405020304" pitchFamily="18" charset="0"/>
              </a:rPr>
              <a:t>switch up</a:t>
            </a:r>
            <a:r>
              <a:rPr lang="en-US" dirty="0">
                <a:solidFill>
                  <a:srgbClr val="FF0000"/>
                </a:solidFill>
                <a:effectLst/>
                <a:ea typeface="Times New Roman" panose="02020603050405020304" pitchFamily="18" charset="0"/>
              </a:rPr>
              <a:t> </a:t>
            </a:r>
            <a:r>
              <a:rPr lang="en-US" u="sng" dirty="0">
                <a:solidFill>
                  <a:srgbClr val="FF0000"/>
                </a:solidFill>
                <a:effectLst/>
                <a:ea typeface="Times New Roman" panose="02020603050405020304" pitchFamily="18" charset="0"/>
              </a:rPr>
              <a:t>toss</a:t>
            </a:r>
            <a:r>
              <a:rPr lang="en-US" dirty="0">
                <a:solidFill>
                  <a:srgbClr val="FF0000"/>
                </a:solidFill>
                <a:effectLst/>
                <a:ea typeface="Times New Roman" panose="02020603050405020304" pitchFamily="18" charset="0"/>
              </a:rPr>
              <a:t> </a:t>
            </a:r>
            <a:r>
              <a:rPr lang="en-US" dirty="0">
                <a:effectLst/>
                <a:ea typeface="Times New Roman" panose="02020603050405020304" pitchFamily="18" charset="0"/>
              </a:rPr>
              <a:t>caught in a </a:t>
            </a:r>
            <a:r>
              <a:rPr lang="en-US" u="sng" dirty="0">
                <a:solidFill>
                  <a:srgbClr val="FF0000"/>
                </a:solidFill>
                <a:effectLst/>
                <a:ea typeface="Times New Roman" panose="02020603050405020304" pitchFamily="18" charset="0"/>
              </a:rPr>
              <a:t>vertical</a:t>
            </a:r>
            <a:r>
              <a:rPr lang="en-US" dirty="0">
                <a:solidFill>
                  <a:srgbClr val="FF0000"/>
                </a:solidFill>
                <a:effectLst/>
                <a:ea typeface="Times New Roman" panose="02020603050405020304" pitchFamily="18" charset="0"/>
              </a:rPr>
              <a:t> </a:t>
            </a:r>
            <a:r>
              <a:rPr lang="en-US" dirty="0">
                <a:effectLst/>
                <a:ea typeface="Times New Roman" panose="02020603050405020304" pitchFamily="18" charset="0"/>
              </a:rPr>
              <a:t>stunt by </a:t>
            </a:r>
            <a:r>
              <a:rPr lang="en-US" u="sng" dirty="0">
                <a:solidFill>
                  <a:srgbClr val="FF0000"/>
                </a:solidFill>
                <a:effectLst/>
                <a:ea typeface="Times New Roman" panose="02020603050405020304" pitchFamily="18" charset="0"/>
              </a:rPr>
              <a:t>the</a:t>
            </a:r>
            <a:r>
              <a:rPr lang="en-US" dirty="0">
                <a:effectLst/>
                <a:ea typeface="Times New Roman" panose="02020603050405020304" pitchFamily="18" charset="0"/>
              </a:rPr>
              <a:t> original bases is permitted as an exception to Rules 3-5-2 and 3-5-3.  </a:t>
            </a:r>
            <a:r>
              <a:rPr lang="en-US" u="sng" dirty="0">
                <a:solidFill>
                  <a:srgbClr val="FF0000"/>
                </a:solidFill>
                <a:effectLst/>
                <a:ea typeface="Times New Roman" panose="02020603050405020304" pitchFamily="18" charset="0"/>
              </a:rPr>
              <a:t>Toss must not go significantly higher than extended position.  A ball up position would not be considered against the significantly higher measurement.</a:t>
            </a:r>
            <a:endParaRPr lang="en-US" dirty="0">
              <a:solidFill>
                <a:srgbClr val="FF0000"/>
              </a:solidFill>
              <a:effectLst/>
              <a:ea typeface="Times New Roman" panose="02020603050405020304" pitchFamily="18" charset="0"/>
            </a:endParaRPr>
          </a:p>
          <a:p>
            <a:pPr marL="0" marR="0" indent="0">
              <a:spcBef>
                <a:spcPts val="0"/>
              </a:spcBef>
              <a:spcAft>
                <a:spcPts val="0"/>
              </a:spcAft>
              <a:buNone/>
            </a:pPr>
            <a:endParaRPr lang="en-US" strike="sngStrike" dirty="0">
              <a:solidFill>
                <a:srgbClr val="FF0000"/>
              </a:solidFill>
              <a:ea typeface="Times New Roman" panose="02020603050405020304" pitchFamily="18" charset="0"/>
            </a:endParaRPr>
          </a:p>
          <a:p>
            <a:pPr algn="l"/>
            <a:r>
              <a:rPr lang="en-US" b="1" dirty="0">
                <a:effectLst/>
                <a:ea typeface="Arial" panose="020B0604020202020204" pitchFamily="34" charset="0"/>
              </a:rPr>
              <a:t>Rationale:</a:t>
            </a:r>
            <a:r>
              <a:rPr lang="en-US" dirty="0">
                <a:effectLst/>
                <a:ea typeface="Arial" panose="020B0604020202020204" pitchFamily="34" charset="0"/>
              </a:rPr>
              <a:t> </a:t>
            </a:r>
            <a:r>
              <a:rPr lang="en-US" b="0" i="0" u="none" strike="noStrike" baseline="0" dirty="0"/>
              <a:t>Permits a toss to be caught in any vertical stunt by the original bases. The toss cannot be significantly higher than the intended stunt.</a:t>
            </a:r>
          </a:p>
          <a:p>
            <a:pPr marL="0" indent="0">
              <a:buNone/>
            </a:pPr>
            <a:r>
              <a:rPr lang="en-US" dirty="0">
                <a:solidFill>
                  <a:srgbClr val="000000"/>
                </a:solidFill>
                <a:effectLst/>
                <a:ea typeface="Times New Roman" panose="02020603050405020304" pitchFamily="18" charset="0"/>
              </a:rPr>
              <a:t>A toss technique can now be used to load to upright stunts as long as the top does not go significantly higher than the intended skill. Note that the “significantly higher” is in reference to where contact is made between the top and bases. Toss releases to a stunt are allowed from a ball-up and/or straight leg body positions only. A ball-up is the only allowed variation besides keeping the legs straight when tossing to a stunt.</a:t>
            </a:r>
            <a:endParaRPr lang="en-US" dirty="0">
              <a:effectLst/>
              <a:ea typeface="Calibri" panose="020F0502020204030204" pitchFamily="34" charset="0"/>
            </a:endParaRPr>
          </a:p>
          <a:p>
            <a:pPr marL="0" indent="0" algn="l">
              <a:buNone/>
            </a:pPr>
            <a:endParaRPr lang="en-US" sz="2400" dirty="0">
              <a:effectLst/>
              <a:ea typeface="Times New Roman" panose="02020603050405020304" pitchFamily="18" charset="0"/>
            </a:endParaRPr>
          </a:p>
        </p:txBody>
      </p:sp>
      <p:pic>
        <p:nvPicPr>
          <p:cNvPr id="5" name="Picture 7" descr="A close up of a sign&#10;&#10;Description automatically generated">
            <a:extLst>
              <a:ext uri="{FF2B5EF4-FFF2-40B4-BE49-F238E27FC236}">
                <a16:creationId xmlns:a16="http://schemas.microsoft.com/office/drawing/2014/main" id="{B02C2B23-16A8-432B-993B-CE751457079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55255511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F4A0CC-7602-407E-8CE7-898C10DD5FBB}"/>
              </a:ext>
            </a:extLst>
          </p:cNvPr>
          <p:cNvSpPr>
            <a:spLocks noGrp="1"/>
          </p:cNvSpPr>
          <p:nvPr>
            <p:ph type="title"/>
          </p:nvPr>
        </p:nvSpPr>
        <p:spPr/>
        <p:txBody>
          <a:bodyPr/>
          <a:lstStyle/>
          <a:p>
            <a:r>
              <a:rPr lang="en-US" dirty="0"/>
              <a:t>Rule 3-5-5c	 Release Stunts/tosses</a:t>
            </a:r>
          </a:p>
        </p:txBody>
      </p:sp>
      <p:sp>
        <p:nvSpPr>
          <p:cNvPr id="3" name="Content Placeholder 2">
            <a:extLst>
              <a:ext uri="{FF2B5EF4-FFF2-40B4-BE49-F238E27FC236}">
                <a16:creationId xmlns:a16="http://schemas.microsoft.com/office/drawing/2014/main" id="{68716D18-C413-4AC2-A7C5-B7BA423605A5}"/>
              </a:ext>
            </a:extLst>
          </p:cNvPr>
          <p:cNvSpPr>
            <a:spLocks noGrp="1"/>
          </p:cNvSpPr>
          <p:nvPr>
            <p:ph idx="1"/>
          </p:nvPr>
        </p:nvSpPr>
        <p:spPr>
          <a:xfrm>
            <a:off x="791110" y="2556933"/>
            <a:ext cx="10654301" cy="2775355"/>
          </a:xfrm>
        </p:spPr>
        <p:txBody>
          <a:bodyPr>
            <a:normAutofit/>
          </a:bodyPr>
          <a:lstStyle/>
          <a:p>
            <a:pPr marL="0" marR="0">
              <a:spcBef>
                <a:spcPts val="0"/>
              </a:spcBef>
              <a:spcAft>
                <a:spcPts val="0"/>
              </a:spcAft>
            </a:pPr>
            <a:r>
              <a:rPr lang="en-US" sz="2200" dirty="0">
                <a:effectLst/>
                <a:ea typeface="Times New Roman" panose="02020603050405020304" pitchFamily="18" charset="0"/>
              </a:rPr>
              <a:t>A non-braced top person in a cradle position or horizontal position at prep level or below may be released to the original bases in a loading position or stunt at any level</a:t>
            </a:r>
            <a:r>
              <a:rPr lang="en-US" sz="2200" strike="sngStrike" dirty="0">
                <a:effectLst/>
                <a:ea typeface="Times New Roman" panose="02020603050405020304" pitchFamily="18" charset="0"/>
              </a:rPr>
              <a:t> </a:t>
            </a:r>
            <a:r>
              <a:rPr lang="en-US" sz="2200" strike="sngStrike" dirty="0">
                <a:solidFill>
                  <a:srgbClr val="FF0000"/>
                </a:solidFill>
                <a:effectLst/>
                <a:ea typeface="Times New Roman" panose="02020603050405020304" pitchFamily="18" charset="0"/>
              </a:rPr>
              <a:t>with no more than a ¼ turn.</a:t>
            </a:r>
            <a:endParaRPr lang="en-US" sz="2200" strike="sngStrike" dirty="0">
              <a:solidFill>
                <a:srgbClr val="FF0000"/>
              </a:solidFill>
              <a:ea typeface="Times New Roman" panose="02020603050405020304" pitchFamily="18" charset="0"/>
            </a:endParaRPr>
          </a:p>
          <a:p>
            <a:pPr marL="0" marR="0">
              <a:spcBef>
                <a:spcPts val="0"/>
              </a:spcBef>
              <a:spcAft>
                <a:spcPts val="0"/>
              </a:spcAft>
            </a:pPr>
            <a:endParaRPr lang="en-US" sz="2200" dirty="0">
              <a:effectLst/>
              <a:ea typeface="Times New Roman" panose="02020603050405020304" pitchFamily="18" charset="0"/>
            </a:endParaRPr>
          </a:p>
          <a:p>
            <a:pPr algn="l"/>
            <a:r>
              <a:rPr lang="en-US" sz="2200" b="1" dirty="0">
                <a:effectLst/>
                <a:ea typeface="Arial" panose="020B0604020202020204" pitchFamily="34" charset="0"/>
              </a:rPr>
              <a:t>Rationale:</a:t>
            </a:r>
            <a:r>
              <a:rPr lang="en-US" sz="2200" dirty="0">
                <a:effectLst/>
                <a:ea typeface="Arial" panose="020B0604020202020204" pitchFamily="34" charset="0"/>
              </a:rPr>
              <a:t> </a:t>
            </a:r>
            <a:r>
              <a:rPr lang="en-US" sz="2200" b="0" i="0" u="none" strike="noStrike" baseline="0" dirty="0"/>
              <a:t>Permits a non-braced top person in a cradle position or horizontal position at prep level or below to be released to any stunt and caught by the original bases with no more than a 1¼ twist.</a:t>
            </a:r>
            <a:endParaRPr lang="en-US" sz="2200" dirty="0"/>
          </a:p>
        </p:txBody>
      </p:sp>
      <p:sp>
        <p:nvSpPr>
          <p:cNvPr id="4" name="Footer Placeholder 3">
            <a:extLst>
              <a:ext uri="{FF2B5EF4-FFF2-40B4-BE49-F238E27FC236}">
                <a16:creationId xmlns:a16="http://schemas.microsoft.com/office/drawing/2014/main" id="{1056AF20-19F2-4F69-8203-094D02E54F17}"/>
              </a:ext>
            </a:extLst>
          </p:cNvPr>
          <p:cNvSpPr>
            <a:spLocks noGrp="1"/>
          </p:cNvSpPr>
          <p:nvPr>
            <p:ph type="ftr" sz="quarter" idx="11"/>
          </p:nvPr>
        </p:nvSpPr>
        <p:spPr/>
        <p:txBody>
          <a:bodyPr/>
          <a:lstStyle/>
          <a:p>
            <a:pPr>
              <a:defRPr/>
            </a:pPr>
            <a:r>
              <a:rPr lang="en-US"/>
              <a:t>www.nfhs.org</a:t>
            </a:r>
          </a:p>
        </p:txBody>
      </p:sp>
      <p:pic>
        <p:nvPicPr>
          <p:cNvPr id="5" name="Picture 7" descr="A close up of a sign&#10;&#10;Description automatically generated">
            <a:extLst>
              <a:ext uri="{FF2B5EF4-FFF2-40B4-BE49-F238E27FC236}">
                <a16:creationId xmlns:a16="http://schemas.microsoft.com/office/drawing/2014/main" id="{A9D0C665-DB13-418A-89C2-B93AE1DF5F2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38503557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E75B8E05-B284-457B-B873-E0E633D6AE7A}"/>
              </a:ext>
            </a:extLst>
          </p:cNvPr>
          <p:cNvSpPr>
            <a:spLocks noGrp="1"/>
          </p:cNvSpPr>
          <p:nvPr>
            <p:ph type="title"/>
          </p:nvPr>
        </p:nvSpPr>
        <p:spPr>
          <a:xfrm>
            <a:off x="2016656" y="2933224"/>
            <a:ext cx="8158688" cy="1822514"/>
          </a:xfrm>
        </p:spPr>
        <p:txBody>
          <a:bodyPr>
            <a:normAutofit fontScale="90000"/>
          </a:bodyPr>
          <a:lstStyle/>
          <a:p>
            <a:r>
              <a:rPr lang="en-US" b="1" dirty="0"/>
              <a:t>2022-2023</a:t>
            </a:r>
            <a:br>
              <a:rPr lang="en-US" b="1" dirty="0"/>
            </a:br>
            <a:br>
              <a:rPr lang="en-US" b="1" dirty="0"/>
            </a:br>
            <a:r>
              <a:rPr lang="en-US" b="1" dirty="0"/>
              <a:t>NFHS Points of Emphasis</a:t>
            </a:r>
          </a:p>
        </p:txBody>
      </p:sp>
      <p:pic>
        <p:nvPicPr>
          <p:cNvPr id="6" name="Picture 7" descr="A close up of a sign&#10;&#10;Description automatically generated">
            <a:extLst>
              <a:ext uri="{FF2B5EF4-FFF2-40B4-BE49-F238E27FC236}">
                <a16:creationId xmlns:a16="http://schemas.microsoft.com/office/drawing/2014/main" id="{40B9BB8D-598B-4DFF-8E09-BD227CB479E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289614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28B8A841-BB13-42FA-8CE6-4CC4147709D7}"/>
              </a:ext>
            </a:extLst>
          </p:cNvPr>
          <p:cNvSpPr>
            <a:spLocks noGrp="1"/>
          </p:cNvSpPr>
          <p:nvPr>
            <p:ph type="title"/>
          </p:nvPr>
        </p:nvSpPr>
        <p:spPr/>
        <p:txBody>
          <a:bodyPr/>
          <a:lstStyle/>
          <a:p>
            <a:r>
              <a:rPr lang="en-US" dirty="0"/>
              <a:t>Situations and Rulings</a:t>
            </a:r>
          </a:p>
        </p:txBody>
      </p:sp>
      <p:sp>
        <p:nvSpPr>
          <p:cNvPr id="5" name="Content Placeholder 4">
            <a:extLst>
              <a:ext uri="{FF2B5EF4-FFF2-40B4-BE49-F238E27FC236}">
                <a16:creationId xmlns:a16="http://schemas.microsoft.com/office/drawing/2014/main" id="{29F83DB3-3775-4564-A333-A324C37B17E1}"/>
              </a:ext>
            </a:extLst>
          </p:cNvPr>
          <p:cNvSpPr>
            <a:spLocks noGrp="1"/>
          </p:cNvSpPr>
          <p:nvPr>
            <p:ph idx="1"/>
          </p:nvPr>
        </p:nvSpPr>
        <p:spPr/>
        <p:txBody>
          <a:bodyPr/>
          <a:lstStyle/>
          <a:p>
            <a:pPr algn="l"/>
            <a:r>
              <a:rPr lang="en-US" sz="2400" b="0" i="0" u="none" strike="noStrike" baseline="0" dirty="0"/>
              <a:t>The situations and rulings contained in the NFHS Spirit Rules Book are intended to supplement and provide clarity of the rules. The rules will always take precedence over situations.</a:t>
            </a:r>
            <a:endParaRPr lang="en-US" sz="2400" dirty="0"/>
          </a:p>
        </p:txBody>
      </p:sp>
      <p:pic>
        <p:nvPicPr>
          <p:cNvPr id="6" name="Picture 7" descr="A close up of a sign&#10;&#10;Description automatically generated">
            <a:extLst>
              <a:ext uri="{FF2B5EF4-FFF2-40B4-BE49-F238E27FC236}">
                <a16:creationId xmlns:a16="http://schemas.microsoft.com/office/drawing/2014/main" id="{C4EC99C3-CF01-449E-A446-502382F2438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63752471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F4784A-7AE6-4DCF-9FA7-477604F11093}"/>
              </a:ext>
            </a:extLst>
          </p:cNvPr>
          <p:cNvSpPr>
            <a:spLocks noGrp="1"/>
          </p:cNvSpPr>
          <p:nvPr>
            <p:ph type="title"/>
          </p:nvPr>
        </p:nvSpPr>
        <p:spPr/>
        <p:txBody>
          <a:bodyPr/>
          <a:lstStyle/>
          <a:p>
            <a:r>
              <a:rPr lang="en-US" dirty="0"/>
              <a:t>Sportsmanship</a:t>
            </a:r>
          </a:p>
        </p:txBody>
      </p:sp>
      <p:sp>
        <p:nvSpPr>
          <p:cNvPr id="3" name="Content Placeholder 2">
            <a:extLst>
              <a:ext uri="{FF2B5EF4-FFF2-40B4-BE49-F238E27FC236}">
                <a16:creationId xmlns:a16="http://schemas.microsoft.com/office/drawing/2014/main" id="{A2953151-82F1-411F-A5CB-92830602E7B2}"/>
              </a:ext>
            </a:extLst>
          </p:cNvPr>
          <p:cNvSpPr>
            <a:spLocks noGrp="1"/>
          </p:cNvSpPr>
          <p:nvPr>
            <p:ph idx="1"/>
          </p:nvPr>
        </p:nvSpPr>
        <p:spPr/>
        <p:txBody>
          <a:bodyPr/>
          <a:lstStyle/>
          <a:p>
            <a:pPr algn="l"/>
            <a:r>
              <a:rPr lang="en-US" sz="2400" b="0" i="0" u="none" strike="noStrike" baseline="0" dirty="0"/>
              <a:t>Spirit participants should strive to boost school spirit; promote good sportsmanship; develop good, positive crowd involvement; and help student participants and spectators achieve the most worthwhile educational objectives of the interscholastic program. Spirit leaders can effectively neutralize negative environments at any interscholastic contests.</a:t>
            </a:r>
            <a:endParaRPr lang="en-US" sz="2400" dirty="0"/>
          </a:p>
        </p:txBody>
      </p:sp>
      <p:sp>
        <p:nvSpPr>
          <p:cNvPr id="4" name="Footer Placeholder 3">
            <a:extLst>
              <a:ext uri="{FF2B5EF4-FFF2-40B4-BE49-F238E27FC236}">
                <a16:creationId xmlns:a16="http://schemas.microsoft.com/office/drawing/2014/main" id="{A5D5A9FE-1832-44AA-86BD-EFA361B97976}"/>
              </a:ext>
            </a:extLst>
          </p:cNvPr>
          <p:cNvSpPr>
            <a:spLocks noGrp="1"/>
          </p:cNvSpPr>
          <p:nvPr>
            <p:ph type="ftr" sz="quarter" idx="11"/>
          </p:nvPr>
        </p:nvSpPr>
        <p:spPr/>
        <p:txBody>
          <a:bodyPr/>
          <a:lstStyle/>
          <a:p>
            <a:pPr>
              <a:defRPr/>
            </a:pPr>
            <a:r>
              <a:rPr lang="en-US"/>
              <a:t>www.nfhs.org</a:t>
            </a:r>
          </a:p>
        </p:txBody>
      </p:sp>
      <p:pic>
        <p:nvPicPr>
          <p:cNvPr id="5" name="Picture 7" descr="A close up of a sign&#10;&#10;Description automatically generated">
            <a:extLst>
              <a:ext uri="{FF2B5EF4-FFF2-40B4-BE49-F238E27FC236}">
                <a16:creationId xmlns:a16="http://schemas.microsoft.com/office/drawing/2014/main" id="{02B62199-1C61-4B93-8889-C5297EDA3C1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04916523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12F6FB1-96C9-418D-904B-42F4E65CB1EE}"/>
              </a:ext>
            </a:extLst>
          </p:cNvPr>
          <p:cNvSpPr>
            <a:spLocks noGrp="1"/>
          </p:cNvSpPr>
          <p:nvPr>
            <p:ph type="title"/>
          </p:nvPr>
        </p:nvSpPr>
        <p:spPr/>
        <p:txBody>
          <a:bodyPr/>
          <a:lstStyle/>
          <a:p>
            <a:r>
              <a:rPr lang="en-US" dirty="0"/>
              <a:t>Return to Play/Activity</a:t>
            </a:r>
          </a:p>
        </p:txBody>
      </p:sp>
      <p:sp>
        <p:nvSpPr>
          <p:cNvPr id="3" name="Content Placeholder 2">
            <a:extLst>
              <a:ext uri="{FF2B5EF4-FFF2-40B4-BE49-F238E27FC236}">
                <a16:creationId xmlns:a16="http://schemas.microsoft.com/office/drawing/2014/main" id="{0FEC2811-AC82-4013-B2A9-6087A9AD2AE6}"/>
              </a:ext>
            </a:extLst>
          </p:cNvPr>
          <p:cNvSpPr>
            <a:spLocks noGrp="1"/>
          </p:cNvSpPr>
          <p:nvPr>
            <p:ph idx="1"/>
          </p:nvPr>
        </p:nvSpPr>
        <p:spPr/>
        <p:txBody>
          <a:bodyPr>
            <a:normAutofit lnSpcReduction="10000"/>
          </a:bodyPr>
          <a:lstStyle/>
          <a:p>
            <a:pPr algn="l"/>
            <a:r>
              <a:rPr lang="en-US" sz="2400" b="0" i="0" u="none" strike="noStrike" baseline="0" dirty="0"/>
              <a:t>The NFHS continues to focus on the health and safety of all participants. Consideration should be taken into account whether at the beginning of the season or after an extended absence from the activity. This would include but not limited to mental, physical and emotional preparedness of the participant. Emphasis should be given to strength and conditioning, skill progressions, state association return-to-play protocols and any state and local guidelines. Further risk minimization would also include being mindful of the potential of overuse injuries due to extended practices, performances and competitions.</a:t>
            </a:r>
            <a:endParaRPr lang="en-US" sz="2400" dirty="0"/>
          </a:p>
        </p:txBody>
      </p:sp>
      <p:sp>
        <p:nvSpPr>
          <p:cNvPr id="4" name="Footer Placeholder 3">
            <a:extLst>
              <a:ext uri="{FF2B5EF4-FFF2-40B4-BE49-F238E27FC236}">
                <a16:creationId xmlns:a16="http://schemas.microsoft.com/office/drawing/2014/main" id="{AC0B2365-C0F8-4DEC-9C81-611DBD38AD37}"/>
              </a:ext>
            </a:extLst>
          </p:cNvPr>
          <p:cNvSpPr>
            <a:spLocks noGrp="1"/>
          </p:cNvSpPr>
          <p:nvPr>
            <p:ph type="ftr" sz="quarter" idx="11"/>
          </p:nvPr>
        </p:nvSpPr>
        <p:spPr/>
        <p:txBody>
          <a:bodyPr/>
          <a:lstStyle/>
          <a:p>
            <a:pPr>
              <a:defRPr/>
            </a:pPr>
            <a:r>
              <a:rPr lang="en-US"/>
              <a:t>www.nfhs.org</a:t>
            </a:r>
          </a:p>
        </p:txBody>
      </p:sp>
      <p:pic>
        <p:nvPicPr>
          <p:cNvPr id="5" name="Picture 7" descr="A close up of a sign&#10;&#10;Description automatically generated">
            <a:extLst>
              <a:ext uri="{FF2B5EF4-FFF2-40B4-BE49-F238E27FC236}">
                <a16:creationId xmlns:a16="http://schemas.microsoft.com/office/drawing/2014/main" id="{3C987D8E-1D1B-40CA-879D-FB06BC082A3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77292797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2464A3F-15A4-4665-98DE-A7661C88C8D2}"/>
              </a:ext>
            </a:extLst>
          </p:cNvPr>
          <p:cNvSpPr>
            <a:spLocks noGrp="1"/>
          </p:cNvSpPr>
          <p:nvPr>
            <p:ph type="title"/>
          </p:nvPr>
        </p:nvSpPr>
        <p:spPr/>
        <p:txBody>
          <a:bodyPr/>
          <a:lstStyle/>
          <a:p>
            <a:r>
              <a:rPr lang="en-US" dirty="0"/>
              <a:t>Hair</a:t>
            </a:r>
          </a:p>
        </p:txBody>
      </p:sp>
      <p:sp>
        <p:nvSpPr>
          <p:cNvPr id="3" name="Content Placeholder 2">
            <a:extLst>
              <a:ext uri="{FF2B5EF4-FFF2-40B4-BE49-F238E27FC236}">
                <a16:creationId xmlns:a16="http://schemas.microsoft.com/office/drawing/2014/main" id="{98B74915-A578-4B94-82AD-71F4E04EE549}"/>
              </a:ext>
            </a:extLst>
          </p:cNvPr>
          <p:cNvSpPr>
            <a:spLocks noGrp="1"/>
          </p:cNvSpPr>
          <p:nvPr>
            <p:ph idx="1"/>
          </p:nvPr>
        </p:nvSpPr>
        <p:spPr/>
        <p:txBody>
          <a:bodyPr/>
          <a:lstStyle/>
          <a:p>
            <a:pPr algn="l"/>
            <a:r>
              <a:rPr lang="en-US" sz="2400" b="0" i="0" u="none" strike="noStrike" baseline="0" dirty="0"/>
              <a:t>The NFHS aims to be inclusive of all students from varying cultural backgrounds. Some spirit rules have been modified to allow for broader cultural expression through hairstyles. To continue risk minimization, length of hair and hair style must be appropriate for the activity and considered when adding embellishments.</a:t>
            </a:r>
            <a:endParaRPr lang="en-US" sz="2400" dirty="0"/>
          </a:p>
        </p:txBody>
      </p:sp>
      <p:sp>
        <p:nvSpPr>
          <p:cNvPr id="4" name="Footer Placeholder 3">
            <a:extLst>
              <a:ext uri="{FF2B5EF4-FFF2-40B4-BE49-F238E27FC236}">
                <a16:creationId xmlns:a16="http://schemas.microsoft.com/office/drawing/2014/main" id="{99310A32-727B-4076-B041-5140D716504F}"/>
              </a:ext>
            </a:extLst>
          </p:cNvPr>
          <p:cNvSpPr>
            <a:spLocks noGrp="1"/>
          </p:cNvSpPr>
          <p:nvPr>
            <p:ph type="ftr" sz="quarter" idx="11"/>
          </p:nvPr>
        </p:nvSpPr>
        <p:spPr/>
        <p:txBody>
          <a:bodyPr/>
          <a:lstStyle/>
          <a:p>
            <a:pPr>
              <a:defRPr/>
            </a:pPr>
            <a:r>
              <a:rPr lang="en-US"/>
              <a:t>www.nfhs.org</a:t>
            </a:r>
          </a:p>
        </p:txBody>
      </p:sp>
      <p:pic>
        <p:nvPicPr>
          <p:cNvPr id="5" name="Picture 7" descr="A close up of a sign&#10;&#10;Description automatically generated">
            <a:extLst>
              <a:ext uri="{FF2B5EF4-FFF2-40B4-BE49-F238E27FC236}">
                <a16:creationId xmlns:a16="http://schemas.microsoft.com/office/drawing/2014/main" id="{B52E7FE7-0D18-46DE-A111-13553336E70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12992266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CF3EE2-8475-48CA-9E66-6A29365C0515}"/>
              </a:ext>
            </a:extLst>
          </p:cNvPr>
          <p:cNvSpPr>
            <a:spLocks noGrp="1"/>
          </p:cNvSpPr>
          <p:nvPr>
            <p:ph type="title"/>
          </p:nvPr>
        </p:nvSpPr>
        <p:spPr/>
        <p:txBody>
          <a:bodyPr/>
          <a:lstStyle/>
          <a:p>
            <a:r>
              <a:rPr lang="en-US" dirty="0"/>
              <a:t>Performing Surfaces</a:t>
            </a:r>
          </a:p>
        </p:txBody>
      </p:sp>
      <p:sp>
        <p:nvSpPr>
          <p:cNvPr id="3" name="Content Placeholder 2">
            <a:extLst>
              <a:ext uri="{FF2B5EF4-FFF2-40B4-BE49-F238E27FC236}">
                <a16:creationId xmlns:a16="http://schemas.microsoft.com/office/drawing/2014/main" id="{8B0DCC1B-288E-45BC-813E-861C4C9CCA09}"/>
              </a:ext>
            </a:extLst>
          </p:cNvPr>
          <p:cNvSpPr>
            <a:spLocks noGrp="1"/>
          </p:cNvSpPr>
          <p:nvPr>
            <p:ph idx="1"/>
          </p:nvPr>
        </p:nvSpPr>
        <p:spPr/>
        <p:txBody>
          <a:bodyPr/>
          <a:lstStyle/>
          <a:p>
            <a:pPr algn="l"/>
            <a:r>
              <a:rPr lang="en-US" sz="2400" b="0" i="0" u="none" strike="noStrike" baseline="0" dirty="0"/>
              <a:t>Performing surfaces and areas must be suitable for spirit activities. When utilizing mats during practices and games, consideration should be given to the total area necessary for the performance. Extra attention should be given to the difference in the performing surfaces if transitioning on and off the mat.</a:t>
            </a:r>
            <a:endParaRPr lang="en-US" sz="2400" dirty="0"/>
          </a:p>
        </p:txBody>
      </p:sp>
      <p:sp>
        <p:nvSpPr>
          <p:cNvPr id="4" name="Footer Placeholder 3">
            <a:extLst>
              <a:ext uri="{FF2B5EF4-FFF2-40B4-BE49-F238E27FC236}">
                <a16:creationId xmlns:a16="http://schemas.microsoft.com/office/drawing/2014/main" id="{41FDC485-00A8-41DE-A918-BF528BE6DF78}"/>
              </a:ext>
            </a:extLst>
          </p:cNvPr>
          <p:cNvSpPr>
            <a:spLocks noGrp="1"/>
          </p:cNvSpPr>
          <p:nvPr>
            <p:ph type="ftr" sz="quarter" idx="11"/>
          </p:nvPr>
        </p:nvSpPr>
        <p:spPr/>
        <p:txBody>
          <a:bodyPr/>
          <a:lstStyle/>
          <a:p>
            <a:pPr>
              <a:defRPr/>
            </a:pPr>
            <a:r>
              <a:rPr lang="en-US"/>
              <a:t>www.nfhs.org</a:t>
            </a:r>
          </a:p>
        </p:txBody>
      </p:sp>
      <p:pic>
        <p:nvPicPr>
          <p:cNvPr id="5" name="Picture 7" descr="A close up of a sign&#10;&#10;Description automatically generated">
            <a:extLst>
              <a:ext uri="{FF2B5EF4-FFF2-40B4-BE49-F238E27FC236}">
                <a16:creationId xmlns:a16="http://schemas.microsoft.com/office/drawing/2014/main" id="{87C00701-C859-4C6B-87DE-8397F4D9B93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4965" y="673935"/>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6097349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E75B8E05-B284-457B-B873-E0E633D6AE7A}"/>
              </a:ext>
            </a:extLst>
          </p:cNvPr>
          <p:cNvSpPr>
            <a:spLocks noGrp="1"/>
          </p:cNvSpPr>
          <p:nvPr>
            <p:ph type="title"/>
          </p:nvPr>
        </p:nvSpPr>
        <p:spPr>
          <a:xfrm>
            <a:off x="2016656" y="2747522"/>
            <a:ext cx="8158688" cy="2054257"/>
          </a:xfrm>
        </p:spPr>
        <p:txBody>
          <a:bodyPr>
            <a:normAutofit fontScale="90000"/>
          </a:bodyPr>
          <a:lstStyle/>
          <a:p>
            <a:r>
              <a:rPr lang="en-US" b="1" dirty="0"/>
              <a:t>2022-2023</a:t>
            </a:r>
            <a:br>
              <a:rPr lang="en-US" b="1" dirty="0"/>
            </a:br>
            <a:br>
              <a:rPr lang="en-US" b="1" dirty="0"/>
            </a:br>
            <a:r>
              <a:rPr lang="en-US" b="1" dirty="0"/>
              <a:t>WVSSAC MODIFICATIONS</a:t>
            </a:r>
          </a:p>
        </p:txBody>
      </p:sp>
      <p:pic>
        <p:nvPicPr>
          <p:cNvPr id="5" name="Picture 4">
            <a:extLst>
              <a:ext uri="{FF2B5EF4-FFF2-40B4-BE49-F238E27FC236}">
                <a16:creationId xmlns:a16="http://schemas.microsoft.com/office/drawing/2014/main" id="{49CD4F6C-CE3C-4642-A34F-6EAF3B4F752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006660" y="752354"/>
            <a:ext cx="1455715" cy="1303868"/>
          </a:xfrm>
          <a:prstGeom prst="rect">
            <a:avLst/>
          </a:prstGeom>
        </p:spPr>
      </p:pic>
    </p:spTree>
    <p:extLst>
      <p:ext uri="{BB962C8B-B14F-4D97-AF65-F5344CB8AC3E}">
        <p14:creationId xmlns:p14="http://schemas.microsoft.com/office/powerpoint/2010/main" val="422383290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8B50635E-59FB-473A-83FE-3C48F3F5A7E4}"/>
              </a:ext>
            </a:extLst>
          </p:cNvPr>
          <p:cNvSpPr>
            <a:spLocks noGrp="1"/>
          </p:cNvSpPr>
          <p:nvPr>
            <p:ph type="sldNum" sz="quarter" idx="12"/>
          </p:nvPr>
        </p:nvSpPr>
        <p:spPr/>
        <p:txBody>
          <a:bodyPr/>
          <a:lstStyle/>
          <a:p>
            <a:fld id="{D57F1E4F-1CFF-5643-939E-217C01CDF565}" type="slidenum">
              <a:rPr lang="en-US" smtClean="0"/>
              <a:pPr/>
              <a:t>22</a:t>
            </a:fld>
            <a:endParaRPr lang="en-US" dirty="0"/>
          </a:p>
        </p:txBody>
      </p:sp>
      <p:sp>
        <p:nvSpPr>
          <p:cNvPr id="4" name="TextBox 3">
            <a:extLst>
              <a:ext uri="{FF2B5EF4-FFF2-40B4-BE49-F238E27FC236}">
                <a16:creationId xmlns:a16="http://schemas.microsoft.com/office/drawing/2014/main" id="{A67E1DB7-062D-4FE1-956B-BC0C5667D8E6}"/>
              </a:ext>
            </a:extLst>
          </p:cNvPr>
          <p:cNvSpPr txBox="1"/>
          <p:nvPr/>
        </p:nvSpPr>
        <p:spPr>
          <a:xfrm>
            <a:off x="627926" y="587493"/>
            <a:ext cx="10936147" cy="5509200"/>
          </a:xfrm>
          <a:prstGeom prst="rect">
            <a:avLst/>
          </a:prstGeom>
          <a:noFill/>
        </p:spPr>
        <p:txBody>
          <a:bodyPr wrap="square">
            <a:spAutoFit/>
          </a:bodyPr>
          <a:lstStyle/>
          <a:p>
            <a:pPr fontAlgn="base"/>
            <a:r>
              <a:rPr lang="en-US" sz="2200" b="1" dirty="0">
                <a:effectLst/>
              </a:rPr>
              <a:t>WVSSAC Modifications to current NFHS Spirit Rules (CM page 5)</a:t>
            </a:r>
            <a:br>
              <a:rPr lang="en-US" sz="2200" b="1" dirty="0">
                <a:effectLst/>
              </a:rPr>
            </a:br>
            <a:endParaRPr lang="en-US" sz="2200" dirty="0">
              <a:effectLst/>
            </a:endParaRPr>
          </a:p>
          <a:p>
            <a:pPr marL="285750" indent="-285750" fontAlgn="base">
              <a:buFont typeface="Wingdings" panose="05000000000000000000" pitchFamily="2" charset="2"/>
              <a:buChar char="Ø"/>
            </a:pPr>
            <a:r>
              <a:rPr lang="en-US" sz="2200" b="1" dirty="0">
                <a:effectLst/>
              </a:rPr>
              <a:t>Modification to 3-2-5. </a:t>
            </a:r>
            <a:r>
              <a:rPr lang="en-US" sz="2050" dirty="0">
                <a:effectLst/>
              </a:rPr>
              <a:t>In stunts that require a spotter –one must be a hands-on spotter</a:t>
            </a:r>
            <a:r>
              <a:rPr lang="en-US" sz="2050" dirty="0"/>
              <a:t> </a:t>
            </a:r>
            <a:r>
              <a:rPr lang="en-US" sz="2050" dirty="0">
                <a:effectLst/>
              </a:rPr>
              <a:t>(HS &amp; MS).</a:t>
            </a:r>
          </a:p>
          <a:p>
            <a:pPr marL="285750" indent="-285750" fontAlgn="base">
              <a:buFont typeface="Wingdings" panose="05000000000000000000" pitchFamily="2" charset="2"/>
              <a:buChar char="Ø"/>
            </a:pPr>
            <a:r>
              <a:rPr lang="en-US" sz="2200" b="1" dirty="0">
                <a:effectLst/>
              </a:rPr>
              <a:t>Modification to 3 –3–4 b. </a:t>
            </a:r>
            <a:r>
              <a:rPr lang="en-US" sz="2200" dirty="0">
                <a:effectLst/>
              </a:rPr>
              <a:t>The Bracers have two bases and a spotter except for the braced fold-over (fold-over illegal for </a:t>
            </a:r>
            <a:r>
              <a:rPr lang="en-US" sz="2200" dirty="0"/>
              <a:t>MS</a:t>
            </a:r>
            <a:r>
              <a:rPr lang="en-US" sz="2200" dirty="0">
                <a:effectLst/>
              </a:rPr>
              <a:t>).</a:t>
            </a:r>
          </a:p>
          <a:p>
            <a:pPr marL="285750" indent="-285750" fontAlgn="base">
              <a:buFont typeface="Wingdings" panose="05000000000000000000" pitchFamily="2" charset="2"/>
              <a:buChar char="Ø"/>
            </a:pPr>
            <a:r>
              <a:rPr lang="en-US" sz="2200" b="1" dirty="0">
                <a:effectLst/>
              </a:rPr>
              <a:t>Modification to 3-4-9. </a:t>
            </a:r>
            <a:r>
              <a:rPr lang="en-US" sz="2200" dirty="0">
                <a:effectLst/>
              </a:rPr>
              <a:t>Up and overs must have a continuous hands-on back spotter if/when the top person passes through the extended level (HS &amp; MS).</a:t>
            </a:r>
          </a:p>
          <a:p>
            <a:pPr marL="285750" indent="-285750" fontAlgn="base">
              <a:buFont typeface="Wingdings" panose="05000000000000000000" pitchFamily="2" charset="2"/>
              <a:buChar char="Ø"/>
            </a:pPr>
            <a:r>
              <a:rPr lang="en-US" sz="2200" b="1" dirty="0">
                <a:effectLst/>
              </a:rPr>
              <a:t>Modification to 3-5-3</a:t>
            </a:r>
            <a:r>
              <a:rPr lang="en-US" sz="2200" dirty="0">
                <a:effectLst/>
              </a:rPr>
              <a:t>. The only basket tosses, thrown from the basket toss load position, that are permitted for WV High Schools are tosses involving one skill. Examples include straight ride, toe touch, single twist, pike arch, pretty</a:t>
            </a:r>
            <a:r>
              <a:rPr lang="en-US" sz="2200" dirty="0"/>
              <a:t> </a:t>
            </a:r>
            <a:r>
              <a:rPr lang="en-US" sz="2200" dirty="0">
                <a:effectLst/>
              </a:rPr>
              <a:t>girl arch, and kick arch</a:t>
            </a:r>
            <a:r>
              <a:rPr lang="en-US" sz="2200" dirty="0"/>
              <a:t> </a:t>
            </a:r>
            <a:r>
              <a:rPr lang="en-US" sz="2200" dirty="0">
                <a:effectLst/>
              </a:rPr>
              <a:t>(HS). All tosses, both High School and Middle School are to be executed on mats, grass, or rubberized track.</a:t>
            </a:r>
          </a:p>
          <a:p>
            <a:pPr marL="285750" indent="-285750" fontAlgn="base">
              <a:buFont typeface="Wingdings" panose="05000000000000000000" pitchFamily="2" charset="2"/>
              <a:buChar char="Ø"/>
            </a:pPr>
            <a:r>
              <a:rPr lang="en-US" sz="2200" dirty="0">
                <a:effectLst/>
              </a:rPr>
              <a:t>The only basket tosses, thrown from the basket toss load position, that are permitted for WV Middle Schools are straight ride tosses only</a:t>
            </a:r>
            <a:r>
              <a:rPr lang="en-US" sz="2200" dirty="0"/>
              <a:t> </a:t>
            </a:r>
            <a:r>
              <a:rPr lang="en-US" sz="2200" dirty="0">
                <a:effectLst/>
              </a:rPr>
              <a:t>(MS).</a:t>
            </a:r>
          </a:p>
          <a:p>
            <a:pPr marL="285750" indent="-285750" fontAlgn="base">
              <a:buFont typeface="Wingdings" panose="05000000000000000000" pitchFamily="2" charset="2"/>
              <a:buChar char="Ø"/>
            </a:pPr>
            <a:r>
              <a:rPr lang="en-US" sz="2200" dirty="0">
                <a:effectLst/>
                <a:ea typeface="Arial" panose="020B0604020202020204" pitchFamily="34" charset="0"/>
              </a:rPr>
              <a:t>Tosses will be gradually introduced to WV schools over the next two years. With mats, tosses may now be done safely, but the committee recommends a gradual introduction for safety purposes. </a:t>
            </a:r>
            <a:endParaRPr lang="en-US" sz="2200" dirty="0">
              <a:effectLst/>
            </a:endParaRPr>
          </a:p>
        </p:txBody>
      </p:sp>
      <p:pic>
        <p:nvPicPr>
          <p:cNvPr id="5" name="Picture 4">
            <a:extLst>
              <a:ext uri="{FF2B5EF4-FFF2-40B4-BE49-F238E27FC236}">
                <a16:creationId xmlns:a16="http://schemas.microsoft.com/office/drawing/2014/main" id="{EC60E95E-3A6A-4575-9F77-E70E108329B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880175" y="0"/>
            <a:ext cx="1311825" cy="1174987"/>
          </a:xfrm>
          <a:prstGeom prst="rect">
            <a:avLst/>
          </a:prstGeom>
        </p:spPr>
      </p:pic>
    </p:spTree>
    <p:extLst>
      <p:ext uri="{BB962C8B-B14F-4D97-AF65-F5344CB8AC3E}">
        <p14:creationId xmlns:p14="http://schemas.microsoft.com/office/powerpoint/2010/main" val="51954968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76311976-5430-4F54-8A66-47E64C4D1301}"/>
              </a:ext>
            </a:extLst>
          </p:cNvPr>
          <p:cNvSpPr>
            <a:spLocks noGrp="1"/>
          </p:cNvSpPr>
          <p:nvPr>
            <p:ph type="sldNum" sz="quarter" idx="12"/>
          </p:nvPr>
        </p:nvSpPr>
        <p:spPr/>
        <p:txBody>
          <a:bodyPr/>
          <a:lstStyle/>
          <a:p>
            <a:fld id="{D57F1E4F-1CFF-5643-939E-217C01CDF565}" type="slidenum">
              <a:rPr lang="en-US" smtClean="0"/>
              <a:pPr/>
              <a:t>23</a:t>
            </a:fld>
            <a:endParaRPr lang="en-US" dirty="0"/>
          </a:p>
        </p:txBody>
      </p:sp>
      <p:sp>
        <p:nvSpPr>
          <p:cNvPr id="4" name="TextBox 3">
            <a:extLst>
              <a:ext uri="{FF2B5EF4-FFF2-40B4-BE49-F238E27FC236}">
                <a16:creationId xmlns:a16="http://schemas.microsoft.com/office/drawing/2014/main" id="{670FEE8D-1376-42FC-BABC-9EB8CF4C94E1}"/>
              </a:ext>
            </a:extLst>
          </p:cNvPr>
          <p:cNvSpPr txBox="1"/>
          <p:nvPr/>
        </p:nvSpPr>
        <p:spPr>
          <a:xfrm>
            <a:off x="806370" y="749299"/>
            <a:ext cx="10579260" cy="5724644"/>
          </a:xfrm>
          <a:prstGeom prst="rect">
            <a:avLst/>
          </a:prstGeom>
          <a:noFill/>
        </p:spPr>
        <p:txBody>
          <a:bodyPr wrap="square">
            <a:spAutoFit/>
          </a:bodyPr>
          <a:lstStyle/>
          <a:p>
            <a:pPr fontAlgn="base"/>
            <a:r>
              <a:rPr lang="en-US" sz="2200" b="1" dirty="0">
                <a:effectLst/>
              </a:rPr>
              <a:t>WVSSAC Modifications to current NFHS Spirit Rules (CM page 5)</a:t>
            </a:r>
          </a:p>
          <a:p>
            <a:pPr fontAlgn="base"/>
            <a:endParaRPr lang="en-US" sz="2200" b="1" dirty="0">
              <a:effectLst/>
            </a:endParaRPr>
          </a:p>
          <a:p>
            <a:pPr marL="285750" indent="-285750" fontAlgn="base">
              <a:buFont typeface="Wingdings" panose="05000000000000000000" pitchFamily="2" charset="2"/>
              <a:buChar char="Ø"/>
            </a:pPr>
            <a:r>
              <a:rPr lang="en-US" sz="2200" b="1" dirty="0">
                <a:effectLst/>
              </a:rPr>
              <a:t>Modification to 3– 8–6. </a:t>
            </a:r>
            <a:r>
              <a:rPr lang="en-US" sz="2200" dirty="0">
                <a:effectLst/>
              </a:rPr>
              <a:t>All twisting tumbling skills except Aerials, cartwheels, and round-offs will be illegal to perform during a game, competition, or event. However, teams will be allowed to gain the initiation and preparation of twisting tumbling skills, involving one rotation around the vertical axis, during practice on mats, grass, or rubberized track. Preparation for twisting skills should begin with the perfection of layouts to make the transition to a full twist around the vertical axis safer (HS &amp; MS).</a:t>
            </a:r>
          </a:p>
          <a:p>
            <a:pPr marL="285750" indent="-285750" fontAlgn="base">
              <a:buFont typeface="Wingdings" panose="05000000000000000000" pitchFamily="2" charset="2"/>
              <a:buChar char="Ø"/>
            </a:pPr>
            <a:r>
              <a:rPr lang="en-US" sz="2200" dirty="0">
                <a:effectLst/>
              </a:rPr>
              <a:t>With the mat requirement, WV cheer can now begin to transition to airborne twisting/tumbling skills. However, the committee recommends it be a gradual transition over a two-year period for safety purposes. (HS &amp; MS)</a:t>
            </a:r>
          </a:p>
          <a:p>
            <a:pPr marL="285750" indent="-285750" fontAlgn="base">
              <a:buFont typeface="Wingdings" panose="05000000000000000000" pitchFamily="2" charset="2"/>
              <a:buChar char="Ø"/>
            </a:pPr>
            <a:r>
              <a:rPr lang="en-US" sz="2200" b="1" dirty="0">
                <a:effectLst/>
              </a:rPr>
              <a:t>Modification to 3– 8–8</a:t>
            </a:r>
            <a:r>
              <a:rPr lang="en-US" sz="2200" dirty="0">
                <a:effectLst/>
              </a:rPr>
              <a:t>. Headstands, head springs, and head spins in which the hands are used or not used will be illegal for all cheer squads in WV. The committee recommends keeping this modification, although it does not align with </a:t>
            </a:r>
            <a:r>
              <a:rPr lang="en-US" sz="2200" b="1" dirty="0">
                <a:effectLst/>
              </a:rPr>
              <a:t>3–4–9</a:t>
            </a:r>
            <a:r>
              <a:rPr lang="en-US" sz="2200" dirty="0">
                <a:effectLst/>
              </a:rPr>
              <a:t>. Will be addressed with coaches and judges at rules clinics. (HS &amp; MS)</a:t>
            </a:r>
          </a:p>
          <a:p>
            <a:pPr fontAlgn="base"/>
            <a:br>
              <a:rPr lang="en-US" dirty="0">
                <a:effectLst/>
              </a:rPr>
            </a:br>
            <a:endParaRPr lang="en-US" dirty="0">
              <a:effectLst/>
            </a:endParaRPr>
          </a:p>
        </p:txBody>
      </p:sp>
      <p:pic>
        <p:nvPicPr>
          <p:cNvPr id="5" name="Picture 4">
            <a:extLst>
              <a:ext uri="{FF2B5EF4-FFF2-40B4-BE49-F238E27FC236}">
                <a16:creationId xmlns:a16="http://schemas.microsoft.com/office/drawing/2014/main" id="{DEDE895B-34D6-4F7A-8433-A0633C8BABB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755576" y="97365"/>
            <a:ext cx="1455715" cy="1303868"/>
          </a:xfrm>
          <a:prstGeom prst="rect">
            <a:avLst/>
          </a:prstGeom>
        </p:spPr>
      </p:pic>
    </p:spTree>
    <p:extLst>
      <p:ext uri="{BB962C8B-B14F-4D97-AF65-F5344CB8AC3E}">
        <p14:creationId xmlns:p14="http://schemas.microsoft.com/office/powerpoint/2010/main" val="357097261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13493CF6-E70D-42EE-96BB-5B7615B1D814}"/>
              </a:ext>
            </a:extLst>
          </p:cNvPr>
          <p:cNvSpPr>
            <a:spLocks noGrp="1"/>
          </p:cNvSpPr>
          <p:nvPr>
            <p:ph type="sldNum" sz="quarter" idx="12"/>
          </p:nvPr>
        </p:nvSpPr>
        <p:spPr/>
        <p:txBody>
          <a:bodyPr/>
          <a:lstStyle/>
          <a:p>
            <a:fld id="{D57F1E4F-1CFF-5643-939E-217C01CDF565}" type="slidenum">
              <a:rPr lang="en-US" smtClean="0"/>
              <a:pPr/>
              <a:t>24</a:t>
            </a:fld>
            <a:endParaRPr lang="en-US" dirty="0"/>
          </a:p>
        </p:txBody>
      </p:sp>
      <p:graphicFrame>
        <p:nvGraphicFramePr>
          <p:cNvPr id="3" name="Table 2">
            <a:extLst>
              <a:ext uri="{FF2B5EF4-FFF2-40B4-BE49-F238E27FC236}">
                <a16:creationId xmlns:a16="http://schemas.microsoft.com/office/drawing/2014/main" id="{250376E1-FF9E-42C1-AAC8-731CAA0C743E}"/>
              </a:ext>
            </a:extLst>
          </p:cNvPr>
          <p:cNvGraphicFramePr>
            <a:graphicFrameLocks noGrp="1"/>
          </p:cNvGraphicFramePr>
          <p:nvPr>
            <p:extLst>
              <p:ext uri="{D42A27DB-BD31-4B8C-83A1-F6EECF244321}">
                <p14:modId xmlns:p14="http://schemas.microsoft.com/office/powerpoint/2010/main" val="669609464"/>
              </p:ext>
            </p:extLst>
          </p:nvPr>
        </p:nvGraphicFramePr>
        <p:xfrm>
          <a:off x="585626" y="994365"/>
          <a:ext cx="11024171" cy="5342775"/>
        </p:xfrm>
        <a:graphic>
          <a:graphicData uri="http://schemas.openxmlformats.org/drawingml/2006/table">
            <a:tbl>
              <a:tblPr firstRow="1" firstCol="1" bandRow="1">
                <a:tableStyleId>{5C22544A-7EE6-4342-B048-85BDC9FD1C3A}</a:tableStyleId>
              </a:tblPr>
              <a:tblGrid>
                <a:gridCol w="2698469">
                  <a:extLst>
                    <a:ext uri="{9D8B030D-6E8A-4147-A177-3AD203B41FA5}">
                      <a16:colId xmlns:a16="http://schemas.microsoft.com/office/drawing/2014/main" val="3986821111"/>
                    </a:ext>
                  </a:extLst>
                </a:gridCol>
                <a:gridCol w="8325702">
                  <a:extLst>
                    <a:ext uri="{9D8B030D-6E8A-4147-A177-3AD203B41FA5}">
                      <a16:colId xmlns:a16="http://schemas.microsoft.com/office/drawing/2014/main" val="4272200469"/>
                    </a:ext>
                  </a:extLst>
                </a:gridCol>
              </a:tblGrid>
              <a:tr h="3090780">
                <a:tc>
                  <a:txBody>
                    <a:bodyPr/>
                    <a:lstStyle/>
                    <a:p>
                      <a:pPr marL="0" marR="0">
                        <a:spcBef>
                          <a:spcPts val="0"/>
                        </a:spcBef>
                        <a:spcAft>
                          <a:spcPts val="0"/>
                        </a:spcAft>
                      </a:pPr>
                      <a:r>
                        <a:rPr lang="en-US" sz="1800" dirty="0">
                          <a:effectLst/>
                        </a:rPr>
                        <a:t>No definition for Free Standing Spotter</a:t>
                      </a:r>
                      <a:endParaRPr lang="en-US" sz="1800" dirty="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tc>
                  <a:txBody>
                    <a:bodyPr/>
                    <a:lstStyle/>
                    <a:p>
                      <a:pPr marL="0" marR="0">
                        <a:spcBef>
                          <a:spcPts val="0"/>
                        </a:spcBef>
                        <a:spcAft>
                          <a:spcPts val="0"/>
                        </a:spcAft>
                      </a:pPr>
                      <a:r>
                        <a:rPr lang="en-US" sz="1800" dirty="0">
                          <a:effectLst/>
                        </a:rPr>
                        <a:t>Free standing spotter is a person who stands within arm’s length of a stunt. In non- transitional stunts, the free-standing spotter should be positioned within the back or front half circle of the stunt. The free-standing spotter may not have any physical contact with the stunt participants unless the stunt fails, at which point, they are to step in and assist in preventing the top person from falling to the performing surface. This includes no assistance in the building or dismounting of the stunt. The free-standing spotter must have, throughout the stunt, arms fully extended toward the top person and be in the appropriate position and location maintaining continuous eye contact on top person to ensure safety.</a:t>
                      </a:r>
                      <a:endParaRPr lang="en-US" sz="1800" dirty="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2857076866"/>
                  </a:ext>
                </a:extLst>
              </a:tr>
              <a:tr h="343420">
                <a:tc>
                  <a:txBody>
                    <a:bodyPr/>
                    <a:lstStyle/>
                    <a:p>
                      <a:pPr marL="0" marR="0">
                        <a:spcBef>
                          <a:spcPts val="0"/>
                        </a:spcBef>
                        <a:spcAft>
                          <a:spcPts val="0"/>
                        </a:spcAft>
                      </a:pPr>
                      <a:r>
                        <a:rPr lang="en-US" sz="1800">
                          <a:effectLst/>
                        </a:rPr>
                        <a:t>Modification to 3-2-5</a:t>
                      </a:r>
                      <a:endParaRPr lang="en-US" sz="180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tc>
                  <a:txBody>
                    <a:bodyPr/>
                    <a:lstStyle/>
                    <a:p>
                      <a:pPr marL="0" marR="0">
                        <a:spcBef>
                          <a:spcPts val="0"/>
                        </a:spcBef>
                        <a:spcAft>
                          <a:spcPts val="0"/>
                        </a:spcAft>
                      </a:pPr>
                      <a:r>
                        <a:rPr lang="en-US" sz="1800">
                          <a:effectLst/>
                        </a:rPr>
                        <a:t>In stunts that require a spotter, the spotter must be a hands-on spotter. </a:t>
                      </a:r>
                      <a:endParaRPr lang="en-US" sz="180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3773778272"/>
                  </a:ext>
                </a:extLst>
              </a:tr>
              <a:tr h="686840">
                <a:tc>
                  <a:txBody>
                    <a:bodyPr/>
                    <a:lstStyle/>
                    <a:p>
                      <a:pPr marL="0" marR="0">
                        <a:spcBef>
                          <a:spcPts val="0"/>
                        </a:spcBef>
                        <a:spcAft>
                          <a:spcPts val="0"/>
                        </a:spcAft>
                      </a:pPr>
                      <a:r>
                        <a:rPr lang="en-US" sz="1800">
                          <a:effectLst/>
                        </a:rPr>
                        <a:t>Modification to 3-2-7</a:t>
                      </a:r>
                      <a:endParaRPr lang="en-US" sz="180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tc>
                  <a:txBody>
                    <a:bodyPr/>
                    <a:lstStyle/>
                    <a:p>
                      <a:pPr marL="0" marR="0">
                        <a:spcBef>
                          <a:spcPts val="0"/>
                        </a:spcBef>
                        <a:spcAft>
                          <a:spcPts val="0"/>
                        </a:spcAft>
                      </a:pPr>
                      <a:r>
                        <a:rPr lang="en-US" sz="1800">
                          <a:effectLst/>
                        </a:rPr>
                        <a:t>All one leg un-braced stunts with the base of support above prep/shoulder height must have a hands-on back spotter and a free-standing spotter.</a:t>
                      </a:r>
                      <a:endParaRPr lang="en-US" sz="180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221420202"/>
                  </a:ext>
                </a:extLst>
              </a:tr>
              <a:tr h="343420">
                <a:tc>
                  <a:txBody>
                    <a:bodyPr/>
                    <a:lstStyle/>
                    <a:p>
                      <a:pPr marL="0" marR="0">
                        <a:spcBef>
                          <a:spcPts val="0"/>
                        </a:spcBef>
                        <a:spcAft>
                          <a:spcPts val="0"/>
                        </a:spcAft>
                      </a:pPr>
                      <a:r>
                        <a:rPr lang="en-US" sz="1800">
                          <a:effectLst/>
                        </a:rPr>
                        <a:t>Modification to 3-3-4b</a:t>
                      </a:r>
                      <a:endParaRPr lang="en-US" sz="180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tc>
                  <a:txBody>
                    <a:bodyPr/>
                    <a:lstStyle/>
                    <a:p>
                      <a:pPr marL="0" marR="0">
                        <a:spcBef>
                          <a:spcPts val="0"/>
                        </a:spcBef>
                        <a:spcAft>
                          <a:spcPts val="0"/>
                        </a:spcAft>
                      </a:pPr>
                      <a:r>
                        <a:rPr lang="en-US" sz="1800">
                          <a:effectLst/>
                        </a:rPr>
                        <a:t>Fold overs are illegal for middle schools</a:t>
                      </a:r>
                      <a:endParaRPr lang="en-US" sz="180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252983114"/>
                  </a:ext>
                </a:extLst>
              </a:tr>
              <a:tr h="878315">
                <a:tc>
                  <a:txBody>
                    <a:bodyPr/>
                    <a:lstStyle/>
                    <a:p>
                      <a:pPr marL="0" marR="0">
                        <a:spcBef>
                          <a:spcPts val="0"/>
                        </a:spcBef>
                        <a:spcAft>
                          <a:spcPts val="0"/>
                        </a:spcAft>
                      </a:pPr>
                      <a:r>
                        <a:rPr lang="en-US" sz="1800">
                          <a:effectLst/>
                        </a:rPr>
                        <a:t>Modification to 3-4-9</a:t>
                      </a:r>
                      <a:endParaRPr lang="en-US" sz="180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tc>
                  <a:txBody>
                    <a:bodyPr/>
                    <a:lstStyle/>
                    <a:p>
                      <a:pPr marL="0" marR="0">
                        <a:spcBef>
                          <a:spcPts val="0"/>
                        </a:spcBef>
                        <a:spcAft>
                          <a:spcPts val="0"/>
                        </a:spcAft>
                      </a:pPr>
                      <a:r>
                        <a:rPr lang="en-US" sz="1800" dirty="0">
                          <a:effectLst/>
                        </a:rPr>
                        <a:t>Up and overs must have a continuous hands-on back spotter if/when the top person passes through the extended level. Will be addressed with coaches and judges at rules clinics.</a:t>
                      </a:r>
                      <a:endParaRPr lang="en-US" sz="1800" dirty="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2522383098"/>
                  </a:ext>
                </a:extLst>
              </a:tr>
            </a:tbl>
          </a:graphicData>
        </a:graphic>
      </p:graphicFrame>
      <p:sp>
        <p:nvSpPr>
          <p:cNvPr id="4" name="TextBox 3">
            <a:extLst>
              <a:ext uri="{FF2B5EF4-FFF2-40B4-BE49-F238E27FC236}">
                <a16:creationId xmlns:a16="http://schemas.microsoft.com/office/drawing/2014/main" id="{ED7A6661-9FE1-496A-B167-37F827359746}"/>
              </a:ext>
            </a:extLst>
          </p:cNvPr>
          <p:cNvSpPr txBox="1"/>
          <p:nvPr/>
        </p:nvSpPr>
        <p:spPr>
          <a:xfrm>
            <a:off x="688239" y="625033"/>
            <a:ext cx="9532098" cy="369332"/>
          </a:xfrm>
          <a:prstGeom prst="rect">
            <a:avLst/>
          </a:prstGeom>
          <a:noFill/>
        </p:spPr>
        <p:txBody>
          <a:bodyPr wrap="square" rtlCol="0">
            <a:spAutoFit/>
          </a:bodyPr>
          <a:lstStyle/>
          <a:p>
            <a:pPr marR="0" lvl="0">
              <a:spcBef>
                <a:spcPts val="200"/>
              </a:spcBef>
              <a:spcAft>
                <a:spcPts val="0"/>
              </a:spcAft>
            </a:pPr>
            <a:r>
              <a:rPr lang="en-US" sz="1800" b="1" dirty="0">
                <a:solidFill>
                  <a:srgbClr val="2F5496"/>
                </a:solidFill>
                <a:effectLst/>
                <a:highlight>
                  <a:srgbClr val="FFFF00"/>
                </a:highlight>
                <a:latin typeface="Arial" panose="020B0604020202020204" pitchFamily="34" charset="0"/>
                <a:ea typeface="Times New Roman" panose="02020603050405020304" pitchFamily="18" charset="0"/>
                <a:cs typeface="Times New Roman" panose="02020603050405020304" pitchFamily="18" charset="0"/>
              </a:rPr>
              <a:t>Middle School </a:t>
            </a:r>
            <a:r>
              <a:rPr lang="en-US" sz="1800" b="1" dirty="0">
                <a:solidFill>
                  <a:srgbClr val="2F5496"/>
                </a:solidFill>
                <a:effectLst/>
                <a:latin typeface="Arial" panose="020B0604020202020204" pitchFamily="34" charset="0"/>
                <a:ea typeface="Times New Roman" panose="02020603050405020304" pitchFamily="18" charset="0"/>
                <a:cs typeface="Times New Roman" panose="02020603050405020304" pitchFamily="18" charset="0"/>
              </a:rPr>
              <a:t>Modifications to current NFHS Spirit Rules (CM page 6)</a:t>
            </a:r>
            <a:endParaRPr lang="en-US" sz="1800" b="1" dirty="0">
              <a:solidFill>
                <a:srgbClr val="2F5496"/>
              </a:solidFill>
              <a:effectLst/>
              <a:latin typeface="Calibri Light" panose="020F0302020204030204" pitchFamily="34" charset="0"/>
              <a:ea typeface="Times New Roman" panose="02020603050405020304" pitchFamily="18" charset="0"/>
              <a:cs typeface="Times New Roman" panose="02020603050405020304" pitchFamily="18" charset="0"/>
            </a:endParaRPr>
          </a:p>
        </p:txBody>
      </p:sp>
      <p:pic>
        <p:nvPicPr>
          <p:cNvPr id="5" name="Picture 4">
            <a:extLst>
              <a:ext uri="{FF2B5EF4-FFF2-40B4-BE49-F238E27FC236}">
                <a16:creationId xmlns:a16="http://schemas.microsoft.com/office/drawing/2014/main" id="{04882A6A-3BA4-4BD1-8A61-036E0C87B46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936472" y="0"/>
            <a:ext cx="1192448" cy="891251"/>
          </a:xfrm>
          <a:prstGeom prst="rect">
            <a:avLst/>
          </a:prstGeom>
        </p:spPr>
      </p:pic>
    </p:spTree>
    <p:extLst>
      <p:ext uri="{BB962C8B-B14F-4D97-AF65-F5344CB8AC3E}">
        <p14:creationId xmlns:p14="http://schemas.microsoft.com/office/powerpoint/2010/main" val="31659652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30B9DDB1-B2BD-4649-8688-F88344954415}"/>
              </a:ext>
            </a:extLst>
          </p:cNvPr>
          <p:cNvSpPr>
            <a:spLocks noGrp="1"/>
          </p:cNvSpPr>
          <p:nvPr>
            <p:ph type="sldNum" sz="quarter" idx="12"/>
          </p:nvPr>
        </p:nvSpPr>
        <p:spPr/>
        <p:txBody>
          <a:bodyPr/>
          <a:lstStyle/>
          <a:p>
            <a:fld id="{D57F1E4F-1CFF-5643-939E-217C01CDF565}" type="slidenum">
              <a:rPr lang="en-US" smtClean="0"/>
              <a:pPr/>
              <a:t>25</a:t>
            </a:fld>
            <a:endParaRPr lang="en-US" dirty="0"/>
          </a:p>
        </p:txBody>
      </p:sp>
      <p:pic>
        <p:nvPicPr>
          <p:cNvPr id="3" name="Picture 2">
            <a:extLst>
              <a:ext uri="{FF2B5EF4-FFF2-40B4-BE49-F238E27FC236}">
                <a16:creationId xmlns:a16="http://schemas.microsoft.com/office/drawing/2014/main" id="{4B918237-94CC-477A-AA97-8E13966010F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505525" y="1"/>
            <a:ext cx="548202" cy="491018"/>
          </a:xfrm>
          <a:prstGeom prst="rect">
            <a:avLst/>
          </a:prstGeom>
        </p:spPr>
      </p:pic>
      <p:graphicFrame>
        <p:nvGraphicFramePr>
          <p:cNvPr id="4" name="Table 3">
            <a:extLst>
              <a:ext uri="{FF2B5EF4-FFF2-40B4-BE49-F238E27FC236}">
                <a16:creationId xmlns:a16="http://schemas.microsoft.com/office/drawing/2014/main" id="{A31B9AF8-9036-4600-A858-B964744D4704}"/>
              </a:ext>
            </a:extLst>
          </p:cNvPr>
          <p:cNvGraphicFramePr>
            <a:graphicFrameLocks noGrp="1"/>
          </p:cNvGraphicFramePr>
          <p:nvPr>
            <p:extLst>
              <p:ext uri="{D42A27DB-BD31-4B8C-83A1-F6EECF244321}">
                <p14:modId xmlns:p14="http://schemas.microsoft.com/office/powerpoint/2010/main" val="3382244959"/>
              </p:ext>
            </p:extLst>
          </p:nvPr>
        </p:nvGraphicFramePr>
        <p:xfrm>
          <a:off x="497712" y="474562"/>
          <a:ext cx="11196576" cy="6194978"/>
        </p:xfrm>
        <a:graphic>
          <a:graphicData uri="http://schemas.openxmlformats.org/drawingml/2006/table">
            <a:tbl>
              <a:tblPr firstRow="1" firstCol="1" bandRow="1">
                <a:tableStyleId>{5C22544A-7EE6-4342-B048-85BDC9FD1C3A}</a:tableStyleId>
              </a:tblPr>
              <a:tblGrid>
                <a:gridCol w="5598288">
                  <a:extLst>
                    <a:ext uri="{9D8B030D-6E8A-4147-A177-3AD203B41FA5}">
                      <a16:colId xmlns:a16="http://schemas.microsoft.com/office/drawing/2014/main" val="274942879"/>
                    </a:ext>
                  </a:extLst>
                </a:gridCol>
                <a:gridCol w="5598288">
                  <a:extLst>
                    <a:ext uri="{9D8B030D-6E8A-4147-A177-3AD203B41FA5}">
                      <a16:colId xmlns:a16="http://schemas.microsoft.com/office/drawing/2014/main" val="2888123955"/>
                    </a:ext>
                  </a:extLst>
                </a:gridCol>
              </a:tblGrid>
              <a:tr h="664521">
                <a:tc>
                  <a:txBody>
                    <a:bodyPr/>
                    <a:lstStyle/>
                    <a:p>
                      <a:pPr marL="0" marR="0">
                        <a:spcBef>
                          <a:spcPts val="0"/>
                        </a:spcBef>
                        <a:spcAft>
                          <a:spcPts val="0"/>
                        </a:spcAft>
                      </a:pPr>
                      <a:r>
                        <a:rPr lang="en-US" sz="1400" dirty="0">
                          <a:effectLst/>
                        </a:rPr>
                        <a:t>Modification to 3-5-3</a:t>
                      </a:r>
                      <a:endParaRPr lang="en-US" sz="1400" dirty="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tc>
                  <a:txBody>
                    <a:bodyPr/>
                    <a:lstStyle/>
                    <a:p>
                      <a:pPr marL="0" marR="0">
                        <a:spcBef>
                          <a:spcPts val="0"/>
                        </a:spcBef>
                        <a:spcAft>
                          <a:spcPts val="0"/>
                        </a:spcAft>
                      </a:pPr>
                      <a:r>
                        <a:rPr lang="en-US" sz="1400">
                          <a:effectLst/>
                        </a:rPr>
                        <a:t>The only basket tosses, thrown from the basket toss load position, that are permitted for WV Middle Schools are straight ride tosses, which can only be executed on mats, grass, or rubberized tracks. </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3702997343"/>
                  </a:ext>
                </a:extLst>
              </a:tr>
              <a:tr h="443014">
                <a:tc>
                  <a:txBody>
                    <a:bodyPr/>
                    <a:lstStyle/>
                    <a:p>
                      <a:pPr marL="0" marR="0">
                        <a:spcBef>
                          <a:spcPts val="0"/>
                        </a:spcBef>
                        <a:spcAft>
                          <a:spcPts val="0"/>
                        </a:spcAft>
                      </a:pPr>
                      <a:r>
                        <a:rPr lang="en-US" sz="1400">
                          <a:effectLst/>
                        </a:rPr>
                        <a:t>Modification to 3-5-4</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tc>
                  <a:txBody>
                    <a:bodyPr/>
                    <a:lstStyle/>
                    <a:p>
                      <a:pPr marL="0" marR="0">
                        <a:spcBef>
                          <a:spcPts val="0"/>
                        </a:spcBef>
                        <a:spcAft>
                          <a:spcPts val="0"/>
                        </a:spcAft>
                      </a:pPr>
                      <a:r>
                        <a:rPr lang="en-US" sz="1400">
                          <a:effectLst/>
                        </a:rPr>
                        <a:t>Switch-ups - Switch-ups from the performing surface to the load or prep position are allowed.</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3906290892"/>
                  </a:ext>
                </a:extLst>
              </a:tr>
              <a:tr h="443014">
                <a:tc>
                  <a:txBody>
                    <a:bodyPr/>
                    <a:lstStyle/>
                    <a:p>
                      <a:pPr marL="0" marR="0">
                        <a:spcBef>
                          <a:spcPts val="0"/>
                        </a:spcBef>
                        <a:spcAft>
                          <a:spcPts val="0"/>
                        </a:spcAft>
                      </a:pPr>
                      <a:r>
                        <a:rPr lang="en-US" sz="1400">
                          <a:effectLst/>
                        </a:rPr>
                        <a:t>N/A</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tc>
                  <a:txBody>
                    <a:bodyPr/>
                    <a:lstStyle/>
                    <a:p>
                      <a:pPr marL="0" marR="0">
                        <a:spcBef>
                          <a:spcPts val="0"/>
                        </a:spcBef>
                        <a:spcAft>
                          <a:spcPts val="0"/>
                        </a:spcAft>
                      </a:pPr>
                      <a:r>
                        <a:rPr lang="en-US" sz="1400">
                          <a:effectLst/>
                        </a:rPr>
                        <a:t>All stunts in a pyramid with the base of support above prep level that is braced by a double base, spotted prep require only a back hands-on spotter.</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2772644509"/>
                  </a:ext>
                </a:extLst>
              </a:tr>
              <a:tr h="443014">
                <a:tc>
                  <a:txBody>
                    <a:bodyPr/>
                    <a:lstStyle/>
                    <a:p>
                      <a:pPr marL="0" marR="0">
                        <a:spcBef>
                          <a:spcPts val="0"/>
                        </a:spcBef>
                        <a:spcAft>
                          <a:spcPts val="0"/>
                        </a:spcAft>
                      </a:pPr>
                      <a:r>
                        <a:rPr lang="en-US" sz="1400">
                          <a:effectLst/>
                        </a:rPr>
                        <a:t>N/A</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tc>
                  <a:txBody>
                    <a:bodyPr/>
                    <a:lstStyle/>
                    <a:p>
                      <a:pPr marL="0" marR="0">
                        <a:spcBef>
                          <a:spcPts val="0"/>
                        </a:spcBef>
                        <a:spcAft>
                          <a:spcPts val="0"/>
                        </a:spcAft>
                      </a:pPr>
                      <a:r>
                        <a:rPr lang="en-US" sz="1400">
                          <a:effectLst/>
                        </a:rPr>
                        <a:t>All stunts that brace a static extended stunt must have a hands-on back spotter. [Exceptions: shoulder sits, and thigh stands]</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3119362897"/>
                  </a:ext>
                </a:extLst>
              </a:tr>
              <a:tr h="664521">
                <a:tc>
                  <a:txBody>
                    <a:bodyPr/>
                    <a:lstStyle/>
                    <a:p>
                      <a:pPr marL="0" marR="0">
                        <a:spcBef>
                          <a:spcPts val="0"/>
                        </a:spcBef>
                        <a:spcAft>
                          <a:spcPts val="0"/>
                        </a:spcAft>
                      </a:pPr>
                      <a:r>
                        <a:rPr lang="en-US" sz="1400">
                          <a:effectLst/>
                        </a:rPr>
                        <a:t>N/A</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tc>
                  <a:txBody>
                    <a:bodyPr/>
                    <a:lstStyle/>
                    <a:p>
                      <a:pPr marL="0" marR="0">
                        <a:spcBef>
                          <a:spcPts val="0"/>
                        </a:spcBef>
                        <a:spcAft>
                          <a:spcPts val="0"/>
                        </a:spcAft>
                      </a:pPr>
                      <a:r>
                        <a:rPr lang="en-US" sz="1400">
                          <a:effectLst/>
                        </a:rPr>
                        <a:t>Extended single base stunts require a hands-on back spotter and a free-standing spotter (4 participants) AND if cradled require 2 catchers, a back hands-on spotter and a free-standing spotter (5 participants).</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3721340413"/>
                  </a:ext>
                </a:extLst>
              </a:tr>
              <a:tr h="1545497">
                <a:tc>
                  <a:txBody>
                    <a:bodyPr/>
                    <a:lstStyle/>
                    <a:p>
                      <a:pPr marL="0" marR="0">
                        <a:spcBef>
                          <a:spcPts val="0"/>
                        </a:spcBef>
                        <a:spcAft>
                          <a:spcPts val="0"/>
                        </a:spcAft>
                      </a:pPr>
                      <a:r>
                        <a:rPr lang="en-US" sz="1400">
                          <a:effectLst/>
                        </a:rPr>
                        <a:t>Modification to 3-7-8</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tc>
                  <a:txBody>
                    <a:bodyPr/>
                    <a:lstStyle/>
                    <a:p>
                      <a:pPr marL="0" marR="0">
                        <a:spcBef>
                          <a:spcPts val="0"/>
                        </a:spcBef>
                        <a:spcAft>
                          <a:spcPts val="0"/>
                        </a:spcAft>
                      </a:pPr>
                      <a:r>
                        <a:rPr lang="en-US" sz="1400">
                          <a:effectLst/>
                        </a:rPr>
                        <a:t>Backward Dismount - A dismount in which the top person drops backward to catchers who are behind the original base(s). All backward dismounts to catchers who are behind the original bases from prep/shoulder height is allowed without a free-standing spotter but must be caught by three (3) bases, one of which is in a position to protect the head and shoulders. Backward dismounts from above the prep/shoulder height (extended) are NOT allowed. </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2598739311"/>
                  </a:ext>
                </a:extLst>
              </a:tr>
              <a:tr h="662356">
                <a:tc rowSpan="3">
                  <a:txBody>
                    <a:bodyPr/>
                    <a:lstStyle/>
                    <a:p>
                      <a:pPr marL="0" marR="0">
                        <a:spcBef>
                          <a:spcPts val="0"/>
                        </a:spcBef>
                        <a:spcAft>
                          <a:spcPts val="0"/>
                        </a:spcAft>
                      </a:pPr>
                      <a:r>
                        <a:rPr lang="en-US" sz="1400">
                          <a:effectLst/>
                        </a:rPr>
                        <a:t> </a:t>
                      </a:r>
                    </a:p>
                    <a:p>
                      <a:pPr marL="0" marR="0">
                        <a:spcBef>
                          <a:spcPts val="0"/>
                        </a:spcBef>
                        <a:spcAft>
                          <a:spcPts val="0"/>
                        </a:spcAft>
                      </a:pPr>
                      <a:r>
                        <a:rPr lang="en-US" sz="1400">
                          <a:effectLst/>
                        </a:rPr>
                        <a:t> </a:t>
                      </a:r>
                    </a:p>
                    <a:p>
                      <a:pPr marL="0" marR="0">
                        <a:spcBef>
                          <a:spcPts val="0"/>
                        </a:spcBef>
                        <a:spcAft>
                          <a:spcPts val="0"/>
                        </a:spcAft>
                      </a:pPr>
                      <a:r>
                        <a:rPr lang="en-US" sz="1400">
                          <a:effectLst/>
                        </a:rPr>
                        <a:t>Modification to 3-7-4</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tc>
                  <a:txBody>
                    <a:bodyPr/>
                    <a:lstStyle/>
                    <a:p>
                      <a:pPr marL="0" marR="0">
                        <a:spcBef>
                          <a:spcPts val="0"/>
                        </a:spcBef>
                        <a:spcAft>
                          <a:spcPts val="0"/>
                        </a:spcAft>
                      </a:pPr>
                      <a:r>
                        <a:rPr lang="en-US" sz="1400">
                          <a:effectLst/>
                        </a:rPr>
                        <a:t>All cradle dismounts, with or without skill, from a two-legged </a:t>
                      </a:r>
                      <a:r>
                        <a:rPr lang="en-US" sz="1400" u="sng">
                          <a:effectLst/>
                        </a:rPr>
                        <a:t>prep</a:t>
                      </a:r>
                      <a:r>
                        <a:rPr lang="en-US" sz="1400">
                          <a:effectLst/>
                        </a:rPr>
                        <a:t> is allowed with a hands-on back spotter. (4 participants) (No Free Spotter needed)</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3568863854"/>
                  </a:ext>
                </a:extLst>
              </a:tr>
              <a:tr h="443014">
                <a:tc vMerge="1">
                  <a:txBody>
                    <a:bodyPr/>
                    <a:lstStyle/>
                    <a:p>
                      <a:endParaRPr lang="en-US"/>
                    </a:p>
                  </a:txBody>
                  <a:tcPr/>
                </a:tc>
                <a:tc>
                  <a:txBody>
                    <a:bodyPr/>
                    <a:lstStyle/>
                    <a:p>
                      <a:pPr marL="0" marR="0">
                        <a:spcBef>
                          <a:spcPts val="0"/>
                        </a:spcBef>
                        <a:spcAft>
                          <a:spcPts val="0"/>
                        </a:spcAft>
                      </a:pPr>
                      <a:r>
                        <a:rPr lang="en-US" sz="1400" u="sng">
                          <a:effectLst/>
                        </a:rPr>
                        <a:t>Straight cradle</a:t>
                      </a:r>
                      <a:r>
                        <a:rPr lang="en-US" sz="1400">
                          <a:effectLst/>
                        </a:rPr>
                        <a:t> dismounts (no skill) initiated from </a:t>
                      </a:r>
                      <a:r>
                        <a:rPr lang="en-US" sz="1400" u="sng">
                          <a:effectLst/>
                        </a:rPr>
                        <a:t>above prep</a:t>
                      </a:r>
                      <a:r>
                        <a:rPr lang="en-US" sz="1400">
                          <a:effectLst/>
                        </a:rPr>
                        <a:t> level requires only a back hands-on spotter. (4 participants) (No Free Spotter needed)</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43045151"/>
                  </a:ext>
                </a:extLst>
              </a:tr>
              <a:tr h="886027">
                <a:tc vMerge="1">
                  <a:txBody>
                    <a:bodyPr/>
                    <a:lstStyle/>
                    <a:p>
                      <a:endParaRPr lang="en-US"/>
                    </a:p>
                  </a:txBody>
                  <a:tcPr/>
                </a:tc>
                <a:tc>
                  <a:txBody>
                    <a:bodyPr/>
                    <a:lstStyle/>
                    <a:p>
                      <a:pPr marL="0" marR="0">
                        <a:spcBef>
                          <a:spcPts val="0"/>
                        </a:spcBef>
                        <a:spcAft>
                          <a:spcPts val="0"/>
                        </a:spcAft>
                      </a:pPr>
                      <a:r>
                        <a:rPr lang="en-US" sz="1400" dirty="0">
                          <a:effectLst/>
                        </a:rPr>
                        <a:t>Cradle dismounts initiated from </a:t>
                      </a:r>
                      <a:r>
                        <a:rPr lang="en-US" sz="1400" u="sng" dirty="0">
                          <a:effectLst/>
                        </a:rPr>
                        <a:t>above prep level that involve a skill</a:t>
                      </a:r>
                      <a:r>
                        <a:rPr lang="en-US" sz="1400" dirty="0">
                          <a:effectLst/>
                        </a:rPr>
                        <a:t> require a hands-on back spot and a free-standing spotter. (5 participants) Coaches are responsible for determining the appropriate location and position of the free-standing spotter.</a:t>
                      </a:r>
                      <a:endParaRPr lang="en-US" sz="1400" dirty="0">
                        <a:effectLst/>
                        <a:latin typeface="Arial" panose="020B0604020202020204" pitchFamily="34" charset="0"/>
                        <a:ea typeface="Arial" panose="020B0604020202020204" pitchFamily="34" charset="0"/>
                        <a:cs typeface="Times New Roman" panose="02020603050405020304" pitchFamily="18" charset="0"/>
                      </a:endParaRPr>
                    </a:p>
                  </a:txBody>
                  <a:tcPr marL="52204" marR="52204" marT="0" marB="0"/>
                </a:tc>
                <a:extLst>
                  <a:ext uri="{0D108BD9-81ED-4DB2-BD59-A6C34878D82A}">
                    <a16:rowId xmlns:a16="http://schemas.microsoft.com/office/drawing/2014/main" val="568888153"/>
                  </a:ext>
                </a:extLst>
              </a:tr>
            </a:tbl>
          </a:graphicData>
        </a:graphic>
      </p:graphicFrame>
      <p:sp>
        <p:nvSpPr>
          <p:cNvPr id="6" name="TextBox 5">
            <a:extLst>
              <a:ext uri="{FF2B5EF4-FFF2-40B4-BE49-F238E27FC236}">
                <a16:creationId xmlns:a16="http://schemas.microsoft.com/office/drawing/2014/main" id="{4939F26F-6AF9-44F2-BA2E-98DD7C0520B3}"/>
              </a:ext>
            </a:extLst>
          </p:cNvPr>
          <p:cNvSpPr txBox="1"/>
          <p:nvPr/>
        </p:nvSpPr>
        <p:spPr>
          <a:xfrm>
            <a:off x="497712" y="121686"/>
            <a:ext cx="8750460" cy="369332"/>
          </a:xfrm>
          <a:prstGeom prst="rect">
            <a:avLst/>
          </a:prstGeom>
          <a:noFill/>
        </p:spPr>
        <p:txBody>
          <a:bodyPr wrap="square">
            <a:spAutoFit/>
          </a:bodyPr>
          <a:lstStyle/>
          <a:p>
            <a:pPr marR="0" lvl="0">
              <a:spcBef>
                <a:spcPts val="200"/>
              </a:spcBef>
              <a:spcAft>
                <a:spcPts val="0"/>
              </a:spcAft>
            </a:pPr>
            <a:r>
              <a:rPr lang="en-US" sz="1800" b="1" dirty="0">
                <a:solidFill>
                  <a:srgbClr val="2F5496"/>
                </a:solidFill>
                <a:effectLst/>
                <a:highlight>
                  <a:srgbClr val="FFFF00"/>
                </a:highlight>
                <a:latin typeface="Arial" panose="020B0604020202020204" pitchFamily="34" charset="0"/>
                <a:ea typeface="Times New Roman" panose="02020603050405020304" pitchFamily="18" charset="0"/>
                <a:cs typeface="Times New Roman" panose="02020603050405020304" pitchFamily="18" charset="0"/>
              </a:rPr>
              <a:t>Middle School </a:t>
            </a:r>
            <a:r>
              <a:rPr lang="en-US" sz="1800" b="1" dirty="0">
                <a:solidFill>
                  <a:srgbClr val="2F5496"/>
                </a:solidFill>
                <a:effectLst/>
                <a:latin typeface="Arial" panose="020B0604020202020204" pitchFamily="34" charset="0"/>
                <a:ea typeface="Times New Roman" panose="02020603050405020304" pitchFamily="18" charset="0"/>
                <a:cs typeface="Times New Roman" panose="02020603050405020304" pitchFamily="18" charset="0"/>
              </a:rPr>
              <a:t>Modifications to current NFHS Spirit Rules (CM page 7)</a:t>
            </a:r>
            <a:endParaRPr lang="en-US" sz="1800" b="1" dirty="0">
              <a:solidFill>
                <a:srgbClr val="2F5496"/>
              </a:solidFill>
              <a:effectLst/>
              <a:latin typeface="Calibri Light" panose="020F0302020204030204"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74513244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A285CF89-9C07-4CA8-B366-D2B74D3677E1}"/>
              </a:ext>
            </a:extLst>
          </p:cNvPr>
          <p:cNvSpPr>
            <a:spLocks noGrp="1"/>
          </p:cNvSpPr>
          <p:nvPr>
            <p:ph type="sldNum" sz="quarter" idx="12"/>
          </p:nvPr>
        </p:nvSpPr>
        <p:spPr/>
        <p:txBody>
          <a:bodyPr/>
          <a:lstStyle/>
          <a:p>
            <a:fld id="{D57F1E4F-1CFF-5643-939E-217C01CDF565}" type="slidenum">
              <a:rPr lang="en-US" smtClean="0"/>
              <a:pPr/>
              <a:t>26</a:t>
            </a:fld>
            <a:endParaRPr lang="en-US" dirty="0"/>
          </a:p>
        </p:txBody>
      </p:sp>
      <p:graphicFrame>
        <p:nvGraphicFramePr>
          <p:cNvPr id="3" name="Table 2">
            <a:extLst>
              <a:ext uri="{FF2B5EF4-FFF2-40B4-BE49-F238E27FC236}">
                <a16:creationId xmlns:a16="http://schemas.microsoft.com/office/drawing/2014/main" id="{B612A91A-9B4D-4293-BE67-4E5905D6729A}"/>
              </a:ext>
            </a:extLst>
          </p:cNvPr>
          <p:cNvGraphicFramePr>
            <a:graphicFrameLocks noGrp="1"/>
          </p:cNvGraphicFramePr>
          <p:nvPr>
            <p:extLst>
              <p:ext uri="{D42A27DB-BD31-4B8C-83A1-F6EECF244321}">
                <p14:modId xmlns:p14="http://schemas.microsoft.com/office/powerpoint/2010/main" val="1114843763"/>
              </p:ext>
            </p:extLst>
          </p:nvPr>
        </p:nvGraphicFramePr>
        <p:xfrm>
          <a:off x="462988" y="462458"/>
          <a:ext cx="11250592" cy="6200584"/>
        </p:xfrm>
        <a:graphic>
          <a:graphicData uri="http://schemas.openxmlformats.org/drawingml/2006/table">
            <a:tbl>
              <a:tblPr firstRow="1" firstCol="1" bandRow="1">
                <a:tableStyleId>{5C22544A-7EE6-4342-B048-85BDC9FD1C3A}</a:tableStyleId>
              </a:tblPr>
              <a:tblGrid>
                <a:gridCol w="5625296">
                  <a:extLst>
                    <a:ext uri="{9D8B030D-6E8A-4147-A177-3AD203B41FA5}">
                      <a16:colId xmlns:a16="http://schemas.microsoft.com/office/drawing/2014/main" val="963787928"/>
                    </a:ext>
                  </a:extLst>
                </a:gridCol>
                <a:gridCol w="5625296">
                  <a:extLst>
                    <a:ext uri="{9D8B030D-6E8A-4147-A177-3AD203B41FA5}">
                      <a16:colId xmlns:a16="http://schemas.microsoft.com/office/drawing/2014/main" val="2271157906"/>
                    </a:ext>
                  </a:extLst>
                </a:gridCol>
              </a:tblGrid>
              <a:tr h="866453">
                <a:tc>
                  <a:txBody>
                    <a:bodyPr/>
                    <a:lstStyle/>
                    <a:p>
                      <a:pPr marL="0" marR="0">
                        <a:spcBef>
                          <a:spcPts val="0"/>
                        </a:spcBef>
                        <a:spcAft>
                          <a:spcPts val="0"/>
                        </a:spcAft>
                      </a:pPr>
                      <a:r>
                        <a:rPr lang="en-US" sz="1400">
                          <a:effectLst/>
                        </a:rPr>
                        <a:t>Modification to 3-7-6</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tc>
                  <a:txBody>
                    <a:bodyPr/>
                    <a:lstStyle/>
                    <a:p>
                      <a:pPr marL="0" marR="0">
                        <a:spcBef>
                          <a:spcPts val="0"/>
                        </a:spcBef>
                        <a:spcAft>
                          <a:spcPts val="0"/>
                        </a:spcAft>
                      </a:pPr>
                      <a:r>
                        <a:rPr lang="en-US" sz="1400">
                          <a:effectLst/>
                        </a:rPr>
                        <a:t>All twisting dismounts from above prep level require hands on back spotter and a free-standing spotter. (5 participants) Coaches are responsible for determining the appropriate location and position of the free-standing spotter.</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extLst>
                  <a:ext uri="{0D108BD9-81ED-4DB2-BD59-A6C34878D82A}">
                    <a16:rowId xmlns:a16="http://schemas.microsoft.com/office/drawing/2014/main" val="2934392605"/>
                  </a:ext>
                </a:extLst>
              </a:tr>
              <a:tr h="472825">
                <a:tc rowSpan="2">
                  <a:txBody>
                    <a:bodyPr/>
                    <a:lstStyle/>
                    <a:p>
                      <a:pPr marL="0" marR="0">
                        <a:spcBef>
                          <a:spcPts val="0"/>
                        </a:spcBef>
                        <a:spcAft>
                          <a:spcPts val="0"/>
                        </a:spcAft>
                      </a:pPr>
                      <a:br>
                        <a:rPr lang="en-US" sz="1400">
                          <a:effectLst/>
                        </a:rPr>
                      </a:br>
                      <a:r>
                        <a:rPr lang="en-US" sz="1400">
                          <a:effectLst/>
                        </a:rPr>
                        <a:t>Modification to 3-7-2</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tc>
                  <a:txBody>
                    <a:bodyPr/>
                    <a:lstStyle/>
                    <a:p>
                      <a:pPr marL="0" marR="0">
                        <a:spcBef>
                          <a:spcPts val="0"/>
                        </a:spcBef>
                        <a:spcAft>
                          <a:spcPts val="0"/>
                        </a:spcAft>
                      </a:pPr>
                      <a:r>
                        <a:rPr lang="en-US" sz="1400">
                          <a:effectLst/>
                        </a:rPr>
                        <a:t>Released dismounts to floor from prep level must have two people assisting the landing (exception: toe-touch is illegal)</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extLst>
                  <a:ext uri="{0D108BD9-81ED-4DB2-BD59-A6C34878D82A}">
                    <a16:rowId xmlns:a16="http://schemas.microsoft.com/office/drawing/2014/main" val="1143233576"/>
                  </a:ext>
                </a:extLst>
              </a:tr>
              <a:tr h="236414">
                <a:tc vMerge="1">
                  <a:txBody>
                    <a:bodyPr/>
                    <a:lstStyle/>
                    <a:p>
                      <a:endParaRPr lang="en-US"/>
                    </a:p>
                  </a:txBody>
                  <a:tcPr/>
                </a:tc>
                <a:tc>
                  <a:txBody>
                    <a:bodyPr/>
                    <a:lstStyle/>
                    <a:p>
                      <a:pPr marL="0" marR="0">
                        <a:spcBef>
                          <a:spcPts val="0"/>
                        </a:spcBef>
                        <a:spcAft>
                          <a:spcPts val="0"/>
                        </a:spcAft>
                      </a:pPr>
                      <a:r>
                        <a:rPr lang="en-US" sz="1400">
                          <a:effectLst/>
                        </a:rPr>
                        <a:t>Released dismounts to the floor from the extended level are illegal</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extLst>
                  <a:ext uri="{0D108BD9-81ED-4DB2-BD59-A6C34878D82A}">
                    <a16:rowId xmlns:a16="http://schemas.microsoft.com/office/drawing/2014/main" val="2196975977"/>
                  </a:ext>
                </a:extLst>
              </a:tr>
              <a:tr h="1299680">
                <a:tc>
                  <a:txBody>
                    <a:bodyPr/>
                    <a:lstStyle/>
                    <a:p>
                      <a:pPr marL="0" marR="0">
                        <a:spcBef>
                          <a:spcPts val="0"/>
                        </a:spcBef>
                        <a:spcAft>
                          <a:spcPts val="0"/>
                        </a:spcAft>
                      </a:pPr>
                      <a:r>
                        <a:rPr lang="en-US" sz="1400" dirty="0">
                          <a:effectLst/>
                        </a:rPr>
                        <a:t>Illegal for middle school 3-3-2, 3-3-3, 3-3-4, 3-3-5</a:t>
                      </a:r>
                      <a:endParaRPr lang="en-US" sz="1400" dirty="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tc>
                  <a:txBody>
                    <a:bodyPr/>
                    <a:lstStyle/>
                    <a:p>
                      <a:pPr marL="0" marR="0">
                        <a:spcBef>
                          <a:spcPts val="0"/>
                        </a:spcBef>
                        <a:spcAft>
                          <a:spcPts val="0"/>
                        </a:spcAft>
                      </a:pPr>
                      <a:r>
                        <a:rPr lang="en-US" sz="1400">
                          <a:effectLst/>
                        </a:rPr>
                        <a:t>Middle School Cheerleaders ARE NOT PERMITTED TO PERFORM THE STUNTS GOVERNED BY THE FOLLOWING NFHS RULES: 3-3-2,3-3-3, 3-3-4, </a:t>
                      </a:r>
                      <a:br>
                        <a:rPr lang="en-US" sz="1400">
                          <a:effectLst/>
                        </a:rPr>
                      </a:br>
                      <a:r>
                        <a:rPr lang="en-US" sz="1400">
                          <a:effectLst/>
                        </a:rPr>
                        <a:t>3-3-5 inversions. There is no flipping/head over heels rotation in pyramids that initiate from prep level or above. </a:t>
                      </a:r>
                    </a:p>
                    <a:p>
                      <a:pPr marL="0" marR="0">
                        <a:spcBef>
                          <a:spcPts val="0"/>
                        </a:spcBef>
                        <a:spcAft>
                          <a:spcPts val="0"/>
                        </a:spcAft>
                      </a:pPr>
                      <a:r>
                        <a:rPr lang="en-US" sz="1400">
                          <a:effectLst/>
                        </a:rPr>
                        <a:t> </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extLst>
                  <a:ext uri="{0D108BD9-81ED-4DB2-BD59-A6C34878D82A}">
                    <a16:rowId xmlns:a16="http://schemas.microsoft.com/office/drawing/2014/main" val="3641636455"/>
                  </a:ext>
                </a:extLst>
              </a:tr>
              <a:tr h="686254">
                <a:tc>
                  <a:txBody>
                    <a:bodyPr/>
                    <a:lstStyle/>
                    <a:p>
                      <a:pPr marL="0" marR="0">
                        <a:spcBef>
                          <a:spcPts val="0"/>
                        </a:spcBef>
                        <a:spcAft>
                          <a:spcPts val="0"/>
                        </a:spcAft>
                      </a:pPr>
                      <a:r>
                        <a:rPr lang="en-US" sz="1400">
                          <a:effectLst/>
                        </a:rPr>
                        <a:t>Modification to 3-3-6 and 3-3-7</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tc>
                  <a:txBody>
                    <a:bodyPr/>
                    <a:lstStyle/>
                    <a:p>
                      <a:pPr marL="0" marR="0">
                        <a:spcBef>
                          <a:spcPts val="0"/>
                        </a:spcBef>
                        <a:spcAft>
                          <a:spcPts val="0"/>
                        </a:spcAft>
                      </a:pPr>
                      <a:r>
                        <a:rPr lang="en-US" sz="1400">
                          <a:effectLst/>
                        </a:rPr>
                        <a:t>Inversions that are initiated from below prep level and transitions initiated from below prep level to a non-inverted position below prep level without twisting are allowed. </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extLst>
                  <a:ext uri="{0D108BD9-81ED-4DB2-BD59-A6C34878D82A}">
                    <a16:rowId xmlns:a16="http://schemas.microsoft.com/office/drawing/2014/main" val="171102892"/>
                  </a:ext>
                </a:extLst>
              </a:tr>
              <a:tr h="2166133">
                <a:tc>
                  <a:txBody>
                    <a:bodyPr/>
                    <a:lstStyle/>
                    <a:p>
                      <a:pPr marL="0" marR="0">
                        <a:spcBef>
                          <a:spcPts val="0"/>
                        </a:spcBef>
                        <a:spcAft>
                          <a:spcPts val="0"/>
                        </a:spcAft>
                      </a:pPr>
                      <a:r>
                        <a:rPr lang="en-US" sz="1400">
                          <a:effectLst/>
                        </a:rPr>
                        <a:t>Modification to 3-8-6</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tc>
                  <a:txBody>
                    <a:bodyPr/>
                    <a:lstStyle/>
                    <a:p>
                      <a:pPr marL="0" marR="0">
                        <a:spcBef>
                          <a:spcPts val="0"/>
                        </a:spcBef>
                        <a:spcAft>
                          <a:spcPts val="0"/>
                        </a:spcAft>
                      </a:pPr>
                      <a:r>
                        <a:rPr lang="en-US" sz="1400">
                          <a:effectLst/>
                        </a:rPr>
                        <a:t>All twisting tumbling skills except aerials, cartwheels, and round offs will be illegal to perform during a game, competition, or event. However, teams will be allowed to gain the initiation and preparation of twisting tumbling skills involving one rotation around the vertical axis </a:t>
                      </a:r>
                      <a:r>
                        <a:rPr lang="en-US" sz="1400" u="sng">
                          <a:effectLst/>
                        </a:rPr>
                        <a:t>during practice</a:t>
                      </a:r>
                      <a:r>
                        <a:rPr lang="en-US" sz="1400">
                          <a:effectLst/>
                        </a:rPr>
                        <a:t> on mats, grass, or rubberized track. Preparation for twisting skills should begin with the perfection of layouts to make the transition to a full twist around the vertical axis safer. </a:t>
                      </a:r>
                    </a:p>
                    <a:p>
                      <a:pPr marL="0" marR="0">
                        <a:spcBef>
                          <a:spcPts val="0"/>
                        </a:spcBef>
                        <a:spcAft>
                          <a:spcPts val="0"/>
                        </a:spcAft>
                      </a:pPr>
                      <a:r>
                        <a:rPr lang="en-US" sz="1400">
                          <a:effectLst/>
                        </a:rPr>
                        <a:t>With the mat requirement, WV cheer can now begin to transition to airborne twisting/tumbling skills. However, the committee recommends it be a gradual transition over a two-year period for safety purposes.</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extLst>
                  <a:ext uri="{0D108BD9-81ED-4DB2-BD59-A6C34878D82A}">
                    <a16:rowId xmlns:a16="http://schemas.microsoft.com/office/drawing/2014/main" val="1956414626"/>
                  </a:ext>
                </a:extLst>
              </a:tr>
              <a:tr h="472825">
                <a:tc>
                  <a:txBody>
                    <a:bodyPr/>
                    <a:lstStyle/>
                    <a:p>
                      <a:pPr marL="0" marR="0">
                        <a:spcBef>
                          <a:spcPts val="0"/>
                        </a:spcBef>
                        <a:spcAft>
                          <a:spcPts val="0"/>
                        </a:spcAft>
                      </a:pPr>
                      <a:r>
                        <a:rPr lang="en-US" sz="1400">
                          <a:effectLst/>
                        </a:rPr>
                        <a:t>Modification to 3-8-8</a:t>
                      </a:r>
                      <a:endParaRPr lang="en-US" sz="140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tc>
                  <a:txBody>
                    <a:bodyPr/>
                    <a:lstStyle/>
                    <a:p>
                      <a:pPr marL="0" marR="0">
                        <a:spcBef>
                          <a:spcPts val="0"/>
                        </a:spcBef>
                        <a:spcAft>
                          <a:spcPts val="0"/>
                        </a:spcAft>
                      </a:pPr>
                      <a:r>
                        <a:rPr lang="en-US" sz="1400" dirty="0">
                          <a:effectLst/>
                        </a:rPr>
                        <a:t>Headstands, headsprings, and head spins in which the hands are used or not used will be illegal for all cheer squads in WV. </a:t>
                      </a:r>
                      <a:endParaRPr lang="en-US" sz="1400" dirty="0">
                        <a:effectLst/>
                        <a:latin typeface="Arial" panose="020B0604020202020204" pitchFamily="34" charset="0"/>
                        <a:ea typeface="Arial" panose="020B0604020202020204" pitchFamily="34" charset="0"/>
                        <a:cs typeface="Times New Roman" panose="02020603050405020304" pitchFamily="18" charset="0"/>
                      </a:endParaRPr>
                    </a:p>
                  </a:txBody>
                  <a:tcPr marL="54292" marR="54292" marT="0" marB="0"/>
                </a:tc>
                <a:extLst>
                  <a:ext uri="{0D108BD9-81ED-4DB2-BD59-A6C34878D82A}">
                    <a16:rowId xmlns:a16="http://schemas.microsoft.com/office/drawing/2014/main" val="1404212175"/>
                  </a:ext>
                </a:extLst>
              </a:tr>
            </a:tbl>
          </a:graphicData>
        </a:graphic>
      </p:graphicFrame>
      <p:pic>
        <p:nvPicPr>
          <p:cNvPr id="4" name="Picture 3">
            <a:extLst>
              <a:ext uri="{FF2B5EF4-FFF2-40B4-BE49-F238E27FC236}">
                <a16:creationId xmlns:a16="http://schemas.microsoft.com/office/drawing/2014/main" id="{24C73B20-06EA-40D2-9D98-E10292AC37C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385576" y="0"/>
            <a:ext cx="743344" cy="555585"/>
          </a:xfrm>
          <a:prstGeom prst="rect">
            <a:avLst/>
          </a:prstGeom>
        </p:spPr>
      </p:pic>
      <p:sp>
        <p:nvSpPr>
          <p:cNvPr id="6" name="TextBox 5">
            <a:extLst>
              <a:ext uri="{FF2B5EF4-FFF2-40B4-BE49-F238E27FC236}">
                <a16:creationId xmlns:a16="http://schemas.microsoft.com/office/drawing/2014/main" id="{E786280C-EA12-4B0F-8504-6035558ED160}"/>
              </a:ext>
            </a:extLst>
          </p:cNvPr>
          <p:cNvSpPr txBox="1"/>
          <p:nvPr/>
        </p:nvSpPr>
        <p:spPr>
          <a:xfrm>
            <a:off x="358815" y="67636"/>
            <a:ext cx="8299047" cy="369332"/>
          </a:xfrm>
          <a:prstGeom prst="rect">
            <a:avLst/>
          </a:prstGeom>
          <a:noFill/>
        </p:spPr>
        <p:txBody>
          <a:bodyPr wrap="square">
            <a:spAutoFit/>
          </a:bodyPr>
          <a:lstStyle/>
          <a:p>
            <a:pPr marR="0" lvl="0">
              <a:spcBef>
                <a:spcPts val="200"/>
              </a:spcBef>
              <a:spcAft>
                <a:spcPts val="0"/>
              </a:spcAft>
            </a:pPr>
            <a:r>
              <a:rPr lang="en-US" sz="1800" b="1" dirty="0">
                <a:solidFill>
                  <a:srgbClr val="2F5496"/>
                </a:solidFill>
                <a:effectLst/>
                <a:highlight>
                  <a:srgbClr val="FFFF00"/>
                </a:highlight>
                <a:latin typeface="Arial" panose="020B0604020202020204" pitchFamily="34" charset="0"/>
                <a:ea typeface="Times New Roman" panose="02020603050405020304" pitchFamily="18" charset="0"/>
                <a:cs typeface="Times New Roman" panose="02020603050405020304" pitchFamily="18" charset="0"/>
              </a:rPr>
              <a:t>Middle School </a:t>
            </a:r>
            <a:r>
              <a:rPr lang="en-US" sz="1800" b="1" dirty="0">
                <a:solidFill>
                  <a:srgbClr val="2F5496"/>
                </a:solidFill>
                <a:effectLst/>
                <a:latin typeface="Arial" panose="020B0604020202020204" pitchFamily="34" charset="0"/>
                <a:ea typeface="Times New Roman" panose="02020603050405020304" pitchFamily="18" charset="0"/>
                <a:cs typeface="Times New Roman" panose="02020603050405020304" pitchFamily="18" charset="0"/>
              </a:rPr>
              <a:t>Modifications to current NFHS Spirit Rules (CM page 7)</a:t>
            </a:r>
            <a:endParaRPr lang="en-US" sz="1800" b="1" dirty="0">
              <a:solidFill>
                <a:srgbClr val="2F5496"/>
              </a:solidFill>
              <a:effectLst/>
              <a:latin typeface="Calibri Light" panose="020F0302020204030204"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64507036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E75B8E05-B284-457B-B873-E0E633D6AE7A}"/>
              </a:ext>
            </a:extLst>
          </p:cNvPr>
          <p:cNvSpPr>
            <a:spLocks noGrp="1"/>
          </p:cNvSpPr>
          <p:nvPr>
            <p:ph type="title"/>
          </p:nvPr>
        </p:nvSpPr>
        <p:spPr>
          <a:xfrm>
            <a:off x="2016656" y="2747522"/>
            <a:ext cx="8158688" cy="2054257"/>
          </a:xfrm>
        </p:spPr>
        <p:txBody>
          <a:bodyPr>
            <a:normAutofit fontScale="90000"/>
          </a:bodyPr>
          <a:lstStyle/>
          <a:p>
            <a:r>
              <a:rPr lang="en-US" b="1" dirty="0"/>
              <a:t>2022-2023</a:t>
            </a:r>
            <a:br>
              <a:rPr lang="en-US" b="1" dirty="0"/>
            </a:br>
            <a:br>
              <a:rPr lang="en-US" b="1" dirty="0"/>
            </a:br>
            <a:r>
              <a:rPr lang="en-US" b="1" dirty="0"/>
              <a:t>WVSSAC RULES OF EMPHASIS</a:t>
            </a:r>
          </a:p>
        </p:txBody>
      </p:sp>
      <p:pic>
        <p:nvPicPr>
          <p:cNvPr id="5" name="Picture 4">
            <a:extLst>
              <a:ext uri="{FF2B5EF4-FFF2-40B4-BE49-F238E27FC236}">
                <a16:creationId xmlns:a16="http://schemas.microsoft.com/office/drawing/2014/main" id="{49CD4F6C-CE3C-4642-A34F-6EAF3B4F752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006660" y="752354"/>
            <a:ext cx="1455715" cy="1303868"/>
          </a:xfrm>
          <a:prstGeom prst="rect">
            <a:avLst/>
          </a:prstGeom>
        </p:spPr>
      </p:pic>
    </p:spTree>
    <p:extLst>
      <p:ext uri="{BB962C8B-B14F-4D97-AF65-F5344CB8AC3E}">
        <p14:creationId xmlns:p14="http://schemas.microsoft.com/office/powerpoint/2010/main" val="43408664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3F70947A-4BF5-42EF-94EE-E6EBCCC90C6B}"/>
              </a:ext>
            </a:extLst>
          </p:cNvPr>
          <p:cNvSpPr>
            <a:spLocks noGrp="1"/>
          </p:cNvSpPr>
          <p:nvPr>
            <p:ph type="sldNum" sz="quarter" idx="12"/>
          </p:nvPr>
        </p:nvSpPr>
        <p:spPr/>
        <p:txBody>
          <a:bodyPr/>
          <a:lstStyle/>
          <a:p>
            <a:fld id="{E97799C9-84D9-46D2-A11E-BCF8A720529D}" type="slidenum">
              <a:rPr lang="en-US" smtClean="0"/>
              <a:t>28</a:t>
            </a:fld>
            <a:endParaRPr lang="en-US" dirty="0"/>
          </a:p>
        </p:txBody>
      </p:sp>
      <p:sp>
        <p:nvSpPr>
          <p:cNvPr id="2" name="Title 1">
            <a:extLst>
              <a:ext uri="{FF2B5EF4-FFF2-40B4-BE49-F238E27FC236}">
                <a16:creationId xmlns:a16="http://schemas.microsoft.com/office/drawing/2014/main" id="{D26B0A0A-A9AD-43DA-9306-3E437EB9994A}"/>
              </a:ext>
            </a:extLst>
          </p:cNvPr>
          <p:cNvSpPr>
            <a:spLocks noGrp="1"/>
          </p:cNvSpPr>
          <p:nvPr>
            <p:ph type="title" idx="4294967295"/>
          </p:nvPr>
        </p:nvSpPr>
        <p:spPr>
          <a:xfrm>
            <a:off x="772588" y="609600"/>
            <a:ext cx="8600012" cy="469900"/>
          </a:xfrm>
        </p:spPr>
        <p:txBody>
          <a:bodyPr>
            <a:normAutofit fontScale="90000"/>
          </a:bodyPr>
          <a:lstStyle/>
          <a:p>
            <a:pPr algn="l"/>
            <a:r>
              <a:rPr lang="en-US" sz="2799" b="1" dirty="0"/>
              <a:t>WVSSAC Rules of Emphasis</a:t>
            </a:r>
          </a:p>
        </p:txBody>
      </p:sp>
      <p:sp>
        <p:nvSpPr>
          <p:cNvPr id="3" name="Content Placeholder 2">
            <a:extLst>
              <a:ext uri="{FF2B5EF4-FFF2-40B4-BE49-F238E27FC236}">
                <a16:creationId xmlns:a16="http://schemas.microsoft.com/office/drawing/2014/main" id="{1311DE85-FF3A-4F28-8F85-C146401CD2B7}"/>
              </a:ext>
            </a:extLst>
          </p:cNvPr>
          <p:cNvSpPr>
            <a:spLocks noGrp="1"/>
          </p:cNvSpPr>
          <p:nvPr>
            <p:ph idx="4294967295"/>
          </p:nvPr>
        </p:nvSpPr>
        <p:spPr>
          <a:xfrm>
            <a:off x="616676" y="1124869"/>
            <a:ext cx="9737225" cy="5083256"/>
          </a:xfrm>
        </p:spPr>
        <p:txBody>
          <a:bodyPr>
            <a:normAutofit/>
          </a:bodyPr>
          <a:lstStyle/>
          <a:p>
            <a:pPr>
              <a:buFont typeface="Arial" panose="020B0604020202020204" pitchFamily="34" charset="0"/>
              <a:buChar char="•"/>
            </a:pPr>
            <a:r>
              <a:rPr lang="en-US" sz="2000" dirty="0">
                <a:solidFill>
                  <a:schemeClr val="tx1"/>
                </a:solidFill>
              </a:rPr>
              <a:t>Skirts must fully cover the hips and fall at least 2" below the required boy cut brief to be worn underneath (INT. page 11)</a:t>
            </a:r>
          </a:p>
          <a:p>
            <a:pPr>
              <a:buFont typeface="Arial" panose="020B0604020202020204" pitchFamily="34" charset="0"/>
              <a:buChar char="•"/>
            </a:pPr>
            <a:r>
              <a:rPr lang="en-US" sz="2000" dirty="0"/>
              <a:t>Hair must be worn in a manner that is appropriate for the activity involved. Hair devices and accessories must be secure.  NFHS Rule 2 Article 5 (pages 13, 14, 15) 2.1.5. SITUATIONS A, B, and C apply to all spirit teams</a:t>
            </a:r>
            <a:endParaRPr lang="en-US" sz="2000" dirty="0">
              <a:solidFill>
                <a:schemeClr val="tx1"/>
              </a:solidFill>
            </a:endParaRPr>
          </a:p>
          <a:p>
            <a:pPr>
              <a:buFont typeface="Arial" panose="020B0604020202020204" pitchFamily="34" charset="0"/>
              <a:buChar char="•"/>
            </a:pPr>
            <a:r>
              <a:rPr lang="en-US" sz="2000" dirty="0">
                <a:solidFill>
                  <a:schemeClr val="tx1"/>
                </a:solidFill>
              </a:rPr>
              <a:t>All routine music shall be provided by the coach and a backup shall be available. No restarting of time is allowed except for a mechanical failure or injury, as determined by the Head Safety Judge</a:t>
            </a:r>
          </a:p>
          <a:p>
            <a:pPr>
              <a:buFont typeface="Arial" panose="020B0604020202020204" pitchFamily="34" charset="0"/>
              <a:buChar char="•"/>
            </a:pPr>
            <a:r>
              <a:rPr lang="en-US" sz="2000" dirty="0">
                <a:solidFill>
                  <a:schemeClr val="tx1"/>
                </a:solidFill>
              </a:rPr>
              <a:t>Entering/Exiting the performance area: A team must not re-enter the competition area when another team is on the floor</a:t>
            </a:r>
          </a:p>
          <a:p>
            <a:pPr>
              <a:buFont typeface="Arial" panose="020B0604020202020204" pitchFamily="34" charset="0"/>
              <a:buChar char="•"/>
            </a:pPr>
            <a:r>
              <a:rPr lang="en-US" sz="2000" dirty="0">
                <a:solidFill>
                  <a:schemeClr val="tx1"/>
                </a:solidFill>
              </a:rPr>
              <a:t>Sportsmanship: Do not taunt others. Control your fans.</a:t>
            </a:r>
          </a:p>
          <a:p>
            <a:pPr>
              <a:buFont typeface="Arial" panose="020B0604020202020204" pitchFamily="34" charset="0"/>
              <a:buChar char="•"/>
            </a:pPr>
            <a:r>
              <a:rPr lang="en-US" sz="2000" dirty="0"/>
              <a:t>NFHS &amp; WVSSAC Modification Rules apply in </a:t>
            </a:r>
            <a:r>
              <a:rPr lang="en-US" sz="2000" b="1" dirty="0"/>
              <a:t>all</a:t>
            </a:r>
            <a:r>
              <a:rPr lang="en-US" sz="2000" dirty="0"/>
              <a:t> practices, camps, games, school thuses, special events, fundraisers, competitions (including </a:t>
            </a:r>
            <a:r>
              <a:rPr lang="en-US" sz="2000" b="1" dirty="0"/>
              <a:t>Game Day)</a:t>
            </a:r>
          </a:p>
        </p:txBody>
      </p:sp>
      <p:pic>
        <p:nvPicPr>
          <p:cNvPr id="4" name="Picture 3">
            <a:extLst>
              <a:ext uri="{FF2B5EF4-FFF2-40B4-BE49-F238E27FC236}">
                <a16:creationId xmlns:a16="http://schemas.microsoft.com/office/drawing/2014/main" id="{54C1A5EF-838D-4662-89BE-C83D4D5D17D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0" y="609600"/>
            <a:ext cx="1455715" cy="1303868"/>
          </a:xfrm>
          <a:prstGeom prst="rect">
            <a:avLst/>
          </a:prstGeom>
        </p:spPr>
      </p:pic>
    </p:spTree>
    <p:extLst>
      <p:ext uri="{BB962C8B-B14F-4D97-AF65-F5344CB8AC3E}">
        <p14:creationId xmlns:p14="http://schemas.microsoft.com/office/powerpoint/2010/main" val="61817913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FC84DC6B-49A5-42B9-8980-0828A47AD6ED}"/>
              </a:ext>
            </a:extLst>
          </p:cNvPr>
          <p:cNvSpPr>
            <a:spLocks noGrp="1"/>
          </p:cNvSpPr>
          <p:nvPr>
            <p:ph type="sldNum" sz="quarter" idx="12"/>
          </p:nvPr>
        </p:nvSpPr>
        <p:spPr/>
        <p:txBody>
          <a:bodyPr/>
          <a:lstStyle/>
          <a:p>
            <a:fld id="{E97799C9-84D9-46D2-A11E-BCF8A720529D}" type="slidenum">
              <a:rPr lang="en-US" smtClean="0"/>
              <a:t>29</a:t>
            </a:fld>
            <a:endParaRPr lang="en-US" dirty="0"/>
          </a:p>
        </p:txBody>
      </p:sp>
      <p:sp>
        <p:nvSpPr>
          <p:cNvPr id="2" name="Title 1">
            <a:extLst>
              <a:ext uri="{FF2B5EF4-FFF2-40B4-BE49-F238E27FC236}">
                <a16:creationId xmlns:a16="http://schemas.microsoft.com/office/drawing/2014/main" id="{AD108923-7438-4799-BE2A-D5D629ACE7D6}"/>
              </a:ext>
            </a:extLst>
          </p:cNvPr>
          <p:cNvSpPr>
            <a:spLocks noGrp="1"/>
          </p:cNvSpPr>
          <p:nvPr>
            <p:ph type="title" idx="4294967295"/>
          </p:nvPr>
        </p:nvSpPr>
        <p:spPr>
          <a:xfrm>
            <a:off x="783932" y="698167"/>
            <a:ext cx="8309200" cy="436904"/>
          </a:xfrm>
        </p:spPr>
        <p:txBody>
          <a:bodyPr>
            <a:noAutofit/>
          </a:bodyPr>
          <a:lstStyle/>
          <a:p>
            <a:pPr algn="l"/>
            <a:r>
              <a:rPr lang="en-US" sz="2499" b="1" dirty="0"/>
              <a:t>WVSSAC Rules of Emphasis</a:t>
            </a:r>
          </a:p>
        </p:txBody>
      </p:sp>
      <p:sp>
        <p:nvSpPr>
          <p:cNvPr id="3" name="Content Placeholder 2">
            <a:extLst>
              <a:ext uri="{FF2B5EF4-FFF2-40B4-BE49-F238E27FC236}">
                <a16:creationId xmlns:a16="http://schemas.microsoft.com/office/drawing/2014/main" id="{DD31F1B6-A33B-40F6-AED2-E0D716D083D5}"/>
              </a:ext>
            </a:extLst>
          </p:cNvPr>
          <p:cNvSpPr>
            <a:spLocks noGrp="1"/>
          </p:cNvSpPr>
          <p:nvPr>
            <p:ph idx="4294967295"/>
          </p:nvPr>
        </p:nvSpPr>
        <p:spPr>
          <a:xfrm>
            <a:off x="783932" y="1216051"/>
            <a:ext cx="10802693" cy="4943782"/>
          </a:xfrm>
        </p:spPr>
        <p:txBody>
          <a:bodyPr>
            <a:noAutofit/>
          </a:bodyPr>
          <a:lstStyle/>
          <a:p>
            <a:pPr>
              <a:buFont typeface="Arial" panose="020B0604020202020204" pitchFamily="34" charset="0"/>
              <a:buChar char="•"/>
            </a:pPr>
            <a:r>
              <a:rPr lang="en-US" sz="2000" dirty="0"/>
              <a:t>Technical Cheer remains a minimum of .30 seconds and maximum of .40 seconds with two different jumps. No props, no stunting, no tumbling, no touching, no bracing, no music, no dance allowed during the cheer</a:t>
            </a:r>
          </a:p>
          <a:p>
            <a:pPr>
              <a:buFont typeface="Arial" panose="020B0604020202020204" pitchFamily="34" charset="0"/>
              <a:buChar char="•"/>
            </a:pPr>
            <a:r>
              <a:rPr lang="en-US" sz="2000" dirty="0"/>
              <a:t>The open portion can be a combination of dance, jumps, tumbling, stunting, and props with a </a:t>
            </a:r>
            <a:r>
              <a:rPr lang="en-US" sz="2000" b="1" dirty="0"/>
              <a:t>maximum time of two minutes (2:30)</a:t>
            </a:r>
          </a:p>
          <a:p>
            <a:pPr>
              <a:buFont typeface="Arial" panose="020B0604020202020204" pitchFamily="34" charset="0"/>
              <a:buChar char="•"/>
            </a:pPr>
            <a:r>
              <a:rPr lang="en-US" sz="2000" dirty="0"/>
              <a:t>Cheering between TC &amp; Open is illegal</a:t>
            </a:r>
          </a:p>
          <a:p>
            <a:pPr marL="0" indent="0">
              <a:buNone/>
            </a:pPr>
            <a:r>
              <a:rPr lang="en-US" sz="2000" b="1" dirty="0">
                <a:highlight>
                  <a:srgbClr val="C0C0C0"/>
                </a:highlight>
              </a:rPr>
              <a:t>Props</a:t>
            </a:r>
          </a:p>
          <a:p>
            <a:pPr>
              <a:buFont typeface="Arial" panose="020B0604020202020204" pitchFamily="34" charset="0"/>
              <a:buChar char="•"/>
            </a:pPr>
            <a:r>
              <a:rPr lang="en-US" sz="2000" dirty="0"/>
              <a:t>If props create a safety issue, the Head Safety Judge will determine the possibility of a deduction</a:t>
            </a:r>
          </a:p>
          <a:p>
            <a:pPr>
              <a:buFont typeface="Arial" panose="020B0604020202020204" pitchFamily="34" charset="0"/>
              <a:buChar char="•"/>
            </a:pPr>
            <a:r>
              <a:rPr lang="en-US" sz="2000" dirty="0"/>
              <a:t>Tumbling while holding props is </a:t>
            </a:r>
            <a:r>
              <a:rPr lang="en-US" sz="2000" b="1" dirty="0"/>
              <a:t>not</a:t>
            </a:r>
            <a:r>
              <a:rPr lang="en-US" sz="2000" dirty="0"/>
              <a:t> permitted, see exceptions (NFHS page 31)</a:t>
            </a:r>
          </a:p>
          <a:p>
            <a:pPr>
              <a:buFont typeface="Arial" panose="020B0604020202020204" pitchFamily="34" charset="0"/>
              <a:buChar char="•"/>
            </a:pPr>
            <a:r>
              <a:rPr lang="en-US" sz="2000" dirty="0"/>
              <a:t>Jumps and/or stunts are </a:t>
            </a:r>
            <a:r>
              <a:rPr lang="en-US" sz="2000" b="1" dirty="0"/>
              <a:t>not</a:t>
            </a:r>
            <a:r>
              <a:rPr lang="en-US" sz="2000" dirty="0"/>
              <a:t> permitted on props (NFHS 3-10-2 page 34)</a:t>
            </a:r>
          </a:p>
          <a:p>
            <a:pPr>
              <a:buFont typeface="Arial" panose="020B0604020202020204" pitchFamily="34" charset="0"/>
              <a:buChar char="•"/>
            </a:pPr>
            <a:r>
              <a:rPr lang="en-US" sz="2000" dirty="0"/>
              <a:t>The open portion of the routine may include words, motions, jumps, transitions in formations, touching, bracing, tumbling, pyramids, partner stunts, props: (signs, poms, megaphones, and flags will be the only props allowed), dance, and music (CM page 11)</a:t>
            </a:r>
          </a:p>
        </p:txBody>
      </p:sp>
      <p:pic>
        <p:nvPicPr>
          <p:cNvPr id="5" name="Picture 4">
            <a:extLst>
              <a:ext uri="{FF2B5EF4-FFF2-40B4-BE49-F238E27FC236}">
                <a16:creationId xmlns:a16="http://schemas.microsoft.com/office/drawing/2014/main" id="{293178CA-AD24-4E41-B0DD-15A0ABB79C4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701702" y="354957"/>
            <a:ext cx="961376" cy="861094"/>
          </a:xfrm>
          <a:prstGeom prst="rect">
            <a:avLst/>
          </a:prstGeom>
        </p:spPr>
      </p:pic>
    </p:spTree>
    <p:extLst>
      <p:ext uri="{BB962C8B-B14F-4D97-AF65-F5344CB8AC3E}">
        <p14:creationId xmlns:p14="http://schemas.microsoft.com/office/powerpoint/2010/main" val="27176272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FE1E17A3-DFEE-4C0E-87E8-5F316E0AA68B}"/>
              </a:ext>
            </a:extLst>
          </p:cNvPr>
          <p:cNvSpPr>
            <a:spLocks noGrp="1"/>
          </p:cNvSpPr>
          <p:nvPr>
            <p:ph type="sldNum" sz="quarter" idx="12"/>
          </p:nvPr>
        </p:nvSpPr>
        <p:spPr/>
        <p:txBody>
          <a:bodyPr/>
          <a:lstStyle/>
          <a:p>
            <a:fld id="{E97799C9-84D9-46D2-A11E-BCF8A720529D}" type="slidenum">
              <a:rPr lang="en-US" smtClean="0"/>
              <a:t>30</a:t>
            </a:fld>
            <a:endParaRPr lang="en-US" dirty="0"/>
          </a:p>
        </p:txBody>
      </p:sp>
      <p:sp>
        <p:nvSpPr>
          <p:cNvPr id="2" name="Title 1"/>
          <p:cNvSpPr>
            <a:spLocks noGrp="1"/>
          </p:cNvSpPr>
          <p:nvPr>
            <p:ph type="title" idx="4294967295"/>
          </p:nvPr>
        </p:nvSpPr>
        <p:spPr>
          <a:xfrm>
            <a:off x="740780" y="652584"/>
            <a:ext cx="5150734" cy="472830"/>
          </a:xfrm>
        </p:spPr>
        <p:txBody>
          <a:bodyPr>
            <a:noAutofit/>
          </a:bodyPr>
          <a:lstStyle/>
          <a:p>
            <a:pPr algn="l"/>
            <a:r>
              <a:rPr lang="en-US" sz="2499" b="1" dirty="0"/>
              <a:t>WVSSAC Rules of Emphasis</a:t>
            </a:r>
            <a:endParaRPr lang="en-US" sz="2499" dirty="0"/>
          </a:p>
        </p:txBody>
      </p:sp>
      <p:sp>
        <p:nvSpPr>
          <p:cNvPr id="3" name="Content Placeholder 2">
            <a:extLst>
              <a:ext uri="{FF2B5EF4-FFF2-40B4-BE49-F238E27FC236}">
                <a16:creationId xmlns:a16="http://schemas.microsoft.com/office/drawing/2014/main" id="{80FD89F6-EB0E-4F0C-BB0B-1E636594DF31}"/>
              </a:ext>
            </a:extLst>
          </p:cNvPr>
          <p:cNvSpPr>
            <a:spLocks noGrp="1"/>
          </p:cNvSpPr>
          <p:nvPr>
            <p:ph idx="4294967295"/>
          </p:nvPr>
        </p:nvSpPr>
        <p:spPr>
          <a:xfrm>
            <a:off x="740780" y="1651414"/>
            <a:ext cx="10734058" cy="4443522"/>
          </a:xfrm>
        </p:spPr>
        <p:txBody>
          <a:bodyPr>
            <a:noAutofit/>
          </a:bodyPr>
          <a:lstStyle/>
          <a:p>
            <a:pPr marL="0" indent="0">
              <a:buNone/>
            </a:pPr>
            <a:r>
              <a:rPr lang="en-US" sz="2200" b="1" dirty="0">
                <a:highlight>
                  <a:srgbClr val="C0C0C0"/>
                </a:highlight>
              </a:rPr>
              <a:t>Tumbling</a:t>
            </a:r>
          </a:p>
          <a:p>
            <a:r>
              <a:rPr lang="en-US" sz="2200" b="1" dirty="0"/>
              <a:t>No full twisting in tumbling  during competitions allowed in practice and games on grass (real or artificial), mat, or a rubberized track </a:t>
            </a:r>
            <a:r>
              <a:rPr lang="en-US" sz="2200" dirty="0"/>
              <a:t>-- NFHS Rule 3 Section 8 Article 6 (page 32)</a:t>
            </a:r>
          </a:p>
          <a:p>
            <a:pPr lvl="1"/>
            <a:r>
              <a:rPr lang="en-US" sz="2200" dirty="0"/>
              <a:t>3-8-4 A flip that lands in a partner stunt or cradle are </a:t>
            </a:r>
            <a:r>
              <a:rPr lang="en-US" sz="2200" b="1" dirty="0"/>
              <a:t>not</a:t>
            </a:r>
            <a:r>
              <a:rPr lang="en-US" sz="2200" dirty="0"/>
              <a:t> permitted (page 32)</a:t>
            </a:r>
            <a:br>
              <a:rPr lang="en-US" sz="2200" dirty="0"/>
            </a:br>
            <a:endParaRPr lang="en-US" sz="2200" dirty="0"/>
          </a:p>
          <a:p>
            <a:pPr marL="0" indent="0">
              <a:buNone/>
            </a:pPr>
            <a:r>
              <a:rPr lang="en-US" sz="2200" b="1" dirty="0">
                <a:highlight>
                  <a:srgbClr val="C0C0C0"/>
                </a:highlight>
              </a:rPr>
              <a:t>Dance</a:t>
            </a:r>
          </a:p>
          <a:p>
            <a:pPr>
              <a:buFont typeface="Arial" panose="020B0604020202020204" pitchFamily="34" charset="0"/>
              <a:buChar char="•"/>
            </a:pPr>
            <a:r>
              <a:rPr lang="en-US" sz="2200" dirty="0"/>
              <a:t>No limitation on 8-counts of dance. Reminder: there is a specialty dance judge.</a:t>
            </a:r>
          </a:p>
          <a:p>
            <a:pPr>
              <a:buFont typeface="Arial" panose="020B0604020202020204" pitchFamily="34" charset="0"/>
              <a:buChar char="•"/>
            </a:pPr>
            <a:r>
              <a:rPr lang="en-US" sz="2200" dirty="0"/>
              <a:t>No pelvic thrust (forward or forward and back), booty pops, or twerking -- 10-point rule violation deduction.  (CM page 11 and The Int. page 12)</a:t>
            </a:r>
          </a:p>
        </p:txBody>
      </p:sp>
      <p:pic>
        <p:nvPicPr>
          <p:cNvPr id="6" name="Picture 5">
            <a:extLst>
              <a:ext uri="{FF2B5EF4-FFF2-40B4-BE49-F238E27FC236}">
                <a16:creationId xmlns:a16="http://schemas.microsoft.com/office/drawing/2014/main" id="{E04A63D2-19D1-42DB-BA4A-12BAE82552A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0" y="655254"/>
            <a:ext cx="1455715" cy="1303868"/>
          </a:xfrm>
          <a:prstGeom prst="rect">
            <a:avLst/>
          </a:prstGeom>
        </p:spPr>
      </p:pic>
    </p:spTree>
    <p:extLst>
      <p:ext uri="{BB962C8B-B14F-4D97-AF65-F5344CB8AC3E}">
        <p14:creationId xmlns:p14="http://schemas.microsoft.com/office/powerpoint/2010/main" val="136847836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2412E148-930A-4123-9C6E-40933F36792F}"/>
              </a:ext>
            </a:extLst>
          </p:cNvPr>
          <p:cNvSpPr>
            <a:spLocks noGrp="1"/>
          </p:cNvSpPr>
          <p:nvPr>
            <p:ph type="sldNum" sz="quarter" idx="12"/>
          </p:nvPr>
        </p:nvSpPr>
        <p:spPr/>
        <p:txBody>
          <a:bodyPr/>
          <a:lstStyle/>
          <a:p>
            <a:fld id="{D57F1E4F-1CFF-5643-939E-217C01CDF565}" type="slidenum">
              <a:rPr lang="en-US" smtClean="0"/>
              <a:pPr/>
              <a:t>31</a:t>
            </a:fld>
            <a:endParaRPr lang="en-US" dirty="0"/>
          </a:p>
        </p:txBody>
      </p:sp>
      <p:sp>
        <p:nvSpPr>
          <p:cNvPr id="8" name="Title 7">
            <a:extLst>
              <a:ext uri="{FF2B5EF4-FFF2-40B4-BE49-F238E27FC236}">
                <a16:creationId xmlns:a16="http://schemas.microsoft.com/office/drawing/2014/main" id="{D979B736-119E-45D4-8F08-602EF53800A0}"/>
              </a:ext>
            </a:extLst>
          </p:cNvPr>
          <p:cNvSpPr>
            <a:spLocks noGrp="1"/>
          </p:cNvSpPr>
          <p:nvPr>
            <p:ph type="title" idx="4294967295"/>
          </p:nvPr>
        </p:nvSpPr>
        <p:spPr>
          <a:xfrm>
            <a:off x="750850" y="699233"/>
            <a:ext cx="5997192" cy="474661"/>
          </a:xfrm>
        </p:spPr>
        <p:txBody>
          <a:bodyPr>
            <a:normAutofit/>
          </a:bodyPr>
          <a:lstStyle/>
          <a:p>
            <a:pPr algn="l"/>
            <a:r>
              <a:rPr lang="en-US" sz="2499" b="1" dirty="0"/>
              <a:t>WVSSAC Rules of Emphasis</a:t>
            </a:r>
          </a:p>
        </p:txBody>
      </p:sp>
      <p:sp>
        <p:nvSpPr>
          <p:cNvPr id="6" name="Content Placeholder 5">
            <a:extLst>
              <a:ext uri="{FF2B5EF4-FFF2-40B4-BE49-F238E27FC236}">
                <a16:creationId xmlns:a16="http://schemas.microsoft.com/office/drawing/2014/main" id="{B3E44C73-C760-4F6B-8E64-D8A7FBA580D4}"/>
              </a:ext>
            </a:extLst>
          </p:cNvPr>
          <p:cNvSpPr>
            <a:spLocks noGrp="1"/>
          </p:cNvSpPr>
          <p:nvPr>
            <p:ph idx="4294967295"/>
          </p:nvPr>
        </p:nvSpPr>
        <p:spPr>
          <a:xfrm>
            <a:off x="812976" y="1524101"/>
            <a:ext cx="10770417" cy="3638208"/>
          </a:xfrm>
        </p:spPr>
        <p:txBody>
          <a:bodyPr>
            <a:noAutofit/>
          </a:bodyPr>
          <a:lstStyle/>
          <a:p>
            <a:pPr marL="0" indent="0">
              <a:buNone/>
            </a:pPr>
            <a:r>
              <a:rPr lang="en-US" sz="2200" b="1" dirty="0">
                <a:highlight>
                  <a:srgbClr val="C0C0C0"/>
                </a:highlight>
              </a:rPr>
              <a:t>Stunting</a:t>
            </a:r>
            <a:endParaRPr lang="en-US" sz="2200" dirty="0">
              <a:highlight>
                <a:srgbClr val="C0C0C0"/>
              </a:highlight>
            </a:endParaRPr>
          </a:p>
          <a:p>
            <a:r>
              <a:rPr lang="en-US" sz="2200" dirty="0"/>
              <a:t>Dismounts with skills must follow NFHS Rule 3 Section 7 (pages 30, 31, 32)</a:t>
            </a:r>
          </a:p>
          <a:p>
            <a:pPr lvl="1"/>
            <a:r>
              <a:rPr lang="en-US" sz="2200" dirty="0"/>
              <a:t>3-7-2b If the dismount involves a skill (e.g., toe touch, twist, etc.) two bases or a base and a spotter is required, and the assistance must be sufficient to </a:t>
            </a:r>
            <a:r>
              <a:rPr lang="en-US" sz="2200" b="1" dirty="0">
                <a:highlight>
                  <a:srgbClr val="FFFF00"/>
                </a:highlight>
              </a:rPr>
              <a:t>slow the momentum </a:t>
            </a:r>
            <a:r>
              <a:rPr lang="en-US" sz="2200" dirty="0"/>
              <a:t>of the top person (page 30)</a:t>
            </a:r>
          </a:p>
          <a:p>
            <a:r>
              <a:rPr lang="en-US" sz="2200" dirty="0"/>
              <a:t>Bases/catchers must not move during dismounts except as necessary for safety adjustments NFHS Rule 3 Section 7 Article 1 (page 30)</a:t>
            </a:r>
          </a:p>
        </p:txBody>
      </p:sp>
      <p:pic>
        <p:nvPicPr>
          <p:cNvPr id="5" name="Picture 4">
            <a:extLst>
              <a:ext uri="{FF2B5EF4-FFF2-40B4-BE49-F238E27FC236}">
                <a16:creationId xmlns:a16="http://schemas.microsoft.com/office/drawing/2014/main" id="{09CB8520-5CBF-49DD-8D17-F2AC2CEDEBB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127678" y="662256"/>
            <a:ext cx="1455715" cy="1303868"/>
          </a:xfrm>
          <a:prstGeom prst="rect">
            <a:avLst/>
          </a:prstGeom>
        </p:spPr>
      </p:pic>
    </p:spTree>
    <p:extLst>
      <p:ext uri="{BB962C8B-B14F-4D97-AF65-F5344CB8AC3E}">
        <p14:creationId xmlns:p14="http://schemas.microsoft.com/office/powerpoint/2010/main" val="265853203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58D5FCB-8250-4A1E-8FD4-D59DF396599B}"/>
              </a:ext>
            </a:extLst>
          </p:cNvPr>
          <p:cNvSpPr>
            <a:spLocks noGrp="1"/>
          </p:cNvSpPr>
          <p:nvPr>
            <p:ph type="title"/>
          </p:nvPr>
        </p:nvSpPr>
        <p:spPr>
          <a:xfrm>
            <a:off x="1295402" y="816825"/>
            <a:ext cx="9601196" cy="828464"/>
          </a:xfrm>
        </p:spPr>
        <p:txBody>
          <a:bodyPr>
            <a:noAutofit/>
          </a:bodyPr>
          <a:lstStyle/>
          <a:p>
            <a:r>
              <a:rPr lang="en-US" sz="3200" b="1" dirty="0"/>
              <a:t>Expectations of Official Cheer Coaches, Choreographers, and Judges</a:t>
            </a:r>
          </a:p>
        </p:txBody>
      </p:sp>
      <p:sp>
        <p:nvSpPr>
          <p:cNvPr id="3" name="Content Placeholder 2">
            <a:extLst>
              <a:ext uri="{FF2B5EF4-FFF2-40B4-BE49-F238E27FC236}">
                <a16:creationId xmlns:a16="http://schemas.microsoft.com/office/drawing/2014/main" id="{D356BBAC-8B8F-4737-868D-720A289E34C0}"/>
              </a:ext>
            </a:extLst>
          </p:cNvPr>
          <p:cNvSpPr>
            <a:spLocks noGrp="1"/>
          </p:cNvSpPr>
          <p:nvPr>
            <p:ph idx="1"/>
          </p:nvPr>
        </p:nvSpPr>
        <p:spPr>
          <a:xfrm>
            <a:off x="2564397" y="2424296"/>
            <a:ext cx="8858569" cy="3589870"/>
          </a:xfrm>
        </p:spPr>
        <p:txBody>
          <a:bodyPr>
            <a:normAutofit/>
          </a:bodyPr>
          <a:lstStyle/>
          <a:p>
            <a:pPr marL="0" indent="0">
              <a:buNone/>
            </a:pPr>
            <a:r>
              <a:rPr lang="en-US" b="1" dirty="0"/>
              <a:t>NFHS Coaches &amp; Officials Code of Ethics (pages 95 &amp; 96)</a:t>
            </a:r>
            <a:endParaRPr lang="en-US" u="sng" dirty="0">
              <a:hlinkClick r:id="rId2"/>
            </a:endParaRPr>
          </a:p>
          <a:p>
            <a:r>
              <a:rPr lang="en-US" u="sng" dirty="0">
                <a:hlinkClick r:id="rId2"/>
              </a:rPr>
              <a:t>https://www.nfhs.org/activities-sports/spirit/</a:t>
            </a:r>
            <a:endParaRPr lang="en-US" dirty="0"/>
          </a:p>
          <a:p>
            <a:r>
              <a:rPr lang="en-US" u="sng" dirty="0">
                <a:hlinkClick r:id="rId3"/>
              </a:rPr>
              <a:t>https://www.nfhs.org/nfhs-for-you/officials/officials-code-of-ethics/</a:t>
            </a:r>
            <a:endParaRPr lang="en-US" dirty="0"/>
          </a:p>
          <a:p>
            <a:pPr marL="0" indent="0">
              <a:buNone/>
            </a:pPr>
            <a:r>
              <a:rPr lang="en-US" b="1" dirty="0"/>
              <a:t> </a:t>
            </a:r>
            <a:br>
              <a:rPr lang="en-US" b="1" dirty="0"/>
            </a:br>
            <a:r>
              <a:rPr lang="en-US" b="1" dirty="0"/>
              <a:t>WVSSAC §127-3-9. Game Officials (pages 41 &amp;42) </a:t>
            </a:r>
          </a:p>
          <a:p>
            <a:r>
              <a:rPr lang="en-US" u="sng" dirty="0">
                <a:hlinkClick r:id="rId4"/>
              </a:rPr>
              <a:t>https://www.wvssac.org/sports-schedules/cheerleading/</a:t>
            </a:r>
            <a:r>
              <a:rPr lang="en-US" dirty="0"/>
              <a:t>	</a:t>
            </a:r>
          </a:p>
          <a:p>
            <a:r>
              <a:rPr lang="en-US" u="sng" dirty="0">
                <a:hlinkClick r:id="rId5"/>
              </a:rPr>
              <a:t>https://www.wvssac.org/rules-and-regulations/</a:t>
            </a:r>
            <a:endParaRPr lang="en-US" dirty="0"/>
          </a:p>
          <a:p>
            <a:endParaRPr lang="en-US" dirty="0"/>
          </a:p>
        </p:txBody>
      </p:sp>
      <p:sp>
        <p:nvSpPr>
          <p:cNvPr id="4" name="Slide Number Placeholder 3">
            <a:extLst>
              <a:ext uri="{FF2B5EF4-FFF2-40B4-BE49-F238E27FC236}">
                <a16:creationId xmlns:a16="http://schemas.microsoft.com/office/drawing/2014/main" id="{21996DC2-0024-450C-A5EB-A64F16D1B032}"/>
              </a:ext>
            </a:extLst>
          </p:cNvPr>
          <p:cNvSpPr>
            <a:spLocks noGrp="1"/>
          </p:cNvSpPr>
          <p:nvPr>
            <p:ph type="sldNum" sz="quarter" idx="12"/>
          </p:nvPr>
        </p:nvSpPr>
        <p:spPr/>
        <p:txBody>
          <a:bodyPr/>
          <a:lstStyle/>
          <a:p>
            <a:fld id="{E97799C9-84D9-46D2-A11E-BCF8A720529D}" type="slidenum">
              <a:rPr lang="en-US" smtClean="0"/>
              <a:t>32</a:t>
            </a:fld>
            <a:endParaRPr lang="en-US" dirty="0"/>
          </a:p>
        </p:txBody>
      </p:sp>
      <p:pic>
        <p:nvPicPr>
          <p:cNvPr id="6" name="Picture 7" descr="A close up of a sign&#10;&#10;Description automatically generated">
            <a:extLst>
              <a:ext uri="{FF2B5EF4-FFF2-40B4-BE49-F238E27FC236}">
                <a16:creationId xmlns:a16="http://schemas.microsoft.com/office/drawing/2014/main" id="{A5F81725-66E4-4948-ACBA-DD1F837F9BB1}"/>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54614" y="2424296"/>
            <a:ext cx="1089439" cy="1273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6">
            <a:extLst>
              <a:ext uri="{FF2B5EF4-FFF2-40B4-BE49-F238E27FC236}">
                <a16:creationId xmlns:a16="http://schemas.microsoft.com/office/drawing/2014/main" id="{54581EE3-9229-43E5-B008-8EFDA681B399}"/>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79587" y="4219230"/>
            <a:ext cx="1455715" cy="1303868"/>
          </a:xfrm>
          <a:prstGeom prst="rect">
            <a:avLst/>
          </a:prstGeom>
        </p:spPr>
      </p:pic>
    </p:spTree>
    <p:extLst>
      <p:ext uri="{BB962C8B-B14F-4D97-AF65-F5344CB8AC3E}">
        <p14:creationId xmlns:p14="http://schemas.microsoft.com/office/powerpoint/2010/main" val="229501822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7A37E5DE-A9C5-4909-9573-29D439A73AE8}"/>
              </a:ext>
            </a:extLst>
          </p:cNvPr>
          <p:cNvSpPr>
            <a:spLocks noGrp="1"/>
          </p:cNvSpPr>
          <p:nvPr>
            <p:ph type="sldNum" sz="quarter" idx="12"/>
          </p:nvPr>
        </p:nvSpPr>
        <p:spPr/>
        <p:txBody>
          <a:bodyPr/>
          <a:lstStyle/>
          <a:p>
            <a:fld id="{D57F1E4F-1CFF-5643-939E-217C01CDF565}" type="slidenum">
              <a:rPr lang="en-US" smtClean="0"/>
              <a:pPr/>
              <a:t>33</a:t>
            </a:fld>
            <a:endParaRPr lang="en-US" dirty="0"/>
          </a:p>
        </p:txBody>
      </p:sp>
      <p:sp>
        <p:nvSpPr>
          <p:cNvPr id="3" name="Rectangle 2">
            <a:extLst>
              <a:ext uri="{FF2B5EF4-FFF2-40B4-BE49-F238E27FC236}">
                <a16:creationId xmlns:a16="http://schemas.microsoft.com/office/drawing/2014/main" id="{77A09B3A-8AEF-4B4F-9148-15C526AF5401}"/>
              </a:ext>
            </a:extLst>
          </p:cNvPr>
          <p:cNvSpPr/>
          <p:nvPr/>
        </p:nvSpPr>
        <p:spPr>
          <a:xfrm>
            <a:off x="433127" y="-9706"/>
            <a:ext cx="2986715" cy="523092"/>
          </a:xfrm>
          <a:prstGeom prst="rect">
            <a:avLst/>
          </a:prstGeom>
        </p:spPr>
        <p:txBody>
          <a:bodyPr wrap="none">
            <a:spAutoFit/>
          </a:bodyPr>
          <a:lstStyle/>
          <a:p>
            <a:r>
              <a:rPr lang="en-US" altLang="en-US" sz="2799" b="1" dirty="0"/>
              <a:t>Coaches Checklist</a:t>
            </a:r>
            <a:endParaRPr lang="en-US" sz="2799" b="1" dirty="0"/>
          </a:p>
        </p:txBody>
      </p:sp>
      <p:sp>
        <p:nvSpPr>
          <p:cNvPr id="4" name="Rectangle 3">
            <a:extLst>
              <a:ext uri="{FF2B5EF4-FFF2-40B4-BE49-F238E27FC236}">
                <a16:creationId xmlns:a16="http://schemas.microsoft.com/office/drawing/2014/main" id="{CE776C69-8A48-4FC3-B916-CAFF6B297C20}"/>
              </a:ext>
            </a:extLst>
          </p:cNvPr>
          <p:cNvSpPr/>
          <p:nvPr/>
        </p:nvSpPr>
        <p:spPr>
          <a:xfrm>
            <a:off x="641472" y="621309"/>
            <a:ext cx="10469217" cy="5632311"/>
          </a:xfrm>
          <a:prstGeom prst="rect">
            <a:avLst/>
          </a:prstGeom>
        </p:spPr>
        <p:txBody>
          <a:bodyPr wrap="square">
            <a:spAutoFit/>
          </a:bodyPr>
          <a:lstStyle/>
          <a:p>
            <a:pPr marL="285729" indent="-285729">
              <a:buFont typeface="Wingdings" panose="05000000000000000000" pitchFamily="2" charset="2"/>
              <a:buChar char="q"/>
            </a:pPr>
            <a:r>
              <a:rPr lang="en-US" altLang="en-US" dirty="0"/>
              <a:t>READ AND KNOW WVSSAC required readings</a:t>
            </a:r>
          </a:p>
          <a:p>
            <a:pPr marL="285729" indent="-285729">
              <a:buFont typeface="Wingdings" panose="05000000000000000000" pitchFamily="2" charset="2"/>
              <a:buChar char="q"/>
            </a:pPr>
            <a:r>
              <a:rPr lang="en-US" dirty="0"/>
              <a:t>Must have approval from Principal and/or Athletic Director</a:t>
            </a:r>
          </a:p>
          <a:p>
            <a:pPr marL="285729" indent="-285729">
              <a:buFont typeface="Wingdings" panose="05000000000000000000" pitchFamily="2" charset="2"/>
              <a:buChar char="q"/>
            </a:pPr>
            <a:r>
              <a:rPr lang="en-US" altLang="en-US" dirty="0"/>
              <a:t>Develop forms and binders. Code of Contract ~ Rules and Regulations Policy (social media) ~ </a:t>
            </a:r>
            <a:r>
              <a:rPr lang="en-US" dirty="0"/>
              <a:t>Letter of Intent (Inherit risks) ~ Parental Contract, etc.</a:t>
            </a:r>
          </a:p>
          <a:p>
            <a:pPr marL="285729" indent="-285729">
              <a:buFont typeface="Wingdings" panose="05000000000000000000" pitchFamily="2" charset="2"/>
              <a:buChar char="q"/>
            </a:pPr>
            <a:r>
              <a:rPr lang="en-US" dirty="0"/>
              <a:t>Create seasonal, monthly, weekly, and daily practice plans. Include warm-up and cool-down time for mats, stretching, conditioning, prep for games, competition choreography, etc. Coaches should maintain a journal and document everything!!</a:t>
            </a:r>
          </a:p>
          <a:p>
            <a:pPr marL="285729" indent="-285729">
              <a:buFont typeface="Wingdings" panose="05000000000000000000" pitchFamily="2" charset="2"/>
              <a:buChar char="q"/>
            </a:pPr>
            <a:r>
              <a:rPr lang="en-US" dirty="0"/>
              <a:t>Develop Strength and Conditioning Program &amp; Skills Performance Chart to determine the levels of individual athletes. Start with </a:t>
            </a:r>
            <a:r>
              <a:rPr lang="en-US" dirty="0">
                <a:highlight>
                  <a:srgbClr val="FFFF00"/>
                </a:highlight>
              </a:rPr>
              <a:t>beginner skills, which must be met and mastered before progressing to the next level. </a:t>
            </a:r>
            <a:r>
              <a:rPr lang="en-US" dirty="0"/>
              <a:t>Then build skills together as a team.</a:t>
            </a:r>
          </a:p>
          <a:p>
            <a:pPr marL="285729" indent="-285729">
              <a:buFont typeface="Wingdings" panose="05000000000000000000" pitchFamily="2" charset="2"/>
              <a:buChar char="q"/>
            </a:pPr>
            <a:r>
              <a:rPr lang="en-US" dirty="0"/>
              <a:t>Provide Motivational Quotes. Practice good sportsmanship!!</a:t>
            </a:r>
          </a:p>
          <a:p>
            <a:pPr marL="285729" indent="-285729">
              <a:buFont typeface="Wingdings" panose="05000000000000000000" pitchFamily="2" charset="2"/>
              <a:buChar char="q"/>
            </a:pPr>
            <a:r>
              <a:rPr lang="en-US" dirty="0"/>
              <a:t>Assign duties and complete yearly evaluations for assistant and volunteer coaches, including choreographers. Follow the Coaches Code of Ethics. Practice Emergency Plan several times throughout the year.</a:t>
            </a:r>
          </a:p>
          <a:p>
            <a:pPr marL="285729" indent="-285729">
              <a:buFont typeface="Wingdings" panose="05000000000000000000" pitchFamily="2" charset="2"/>
              <a:buChar char="q"/>
            </a:pPr>
            <a:r>
              <a:rPr lang="en-US" dirty="0"/>
              <a:t>Establish team and individual athlete goals. Provide Nutritional and Wellness Plan </a:t>
            </a:r>
          </a:p>
          <a:p>
            <a:pPr marL="285729" indent="-285729">
              <a:buFont typeface="Wingdings" panose="05000000000000000000" pitchFamily="2" charset="2"/>
              <a:buChar char="q"/>
            </a:pPr>
            <a:r>
              <a:rPr lang="en-US" dirty="0"/>
              <a:t>Schedule meetings with an agenda (tryouts, uniform measurements, distribution &amp; tracking of cheer equipment, fundraising, etc.). Discuss with your athletes &amp; parents the </a:t>
            </a:r>
            <a:r>
              <a:rPr lang="en-US" b="1" dirty="0"/>
              <a:t>judging rubric, score sheets, and forms</a:t>
            </a:r>
          </a:p>
          <a:p>
            <a:pPr marL="285729" indent="-285729">
              <a:buFont typeface="Wingdings" panose="05000000000000000000" pitchFamily="2" charset="2"/>
              <a:buChar char="q"/>
            </a:pPr>
            <a:r>
              <a:rPr lang="en-US" b="1" dirty="0"/>
              <a:t>Coaches/Choreographers </a:t>
            </a:r>
            <a:r>
              <a:rPr lang="en-US" dirty="0"/>
              <a:t>must build skills and perfect routines from beginner to intermediate to advanced to elite skills (levels I, II, III, IV). IT’S A WORK IN PROGRESS! Athletes must be </a:t>
            </a:r>
            <a:r>
              <a:rPr lang="en-US" b="1" dirty="0"/>
              <a:t>physically &amp; mentally conditioned </a:t>
            </a:r>
            <a:r>
              <a:rPr lang="en-US" dirty="0"/>
              <a:t>to successfully hit an entire routine. Compete at your own level and use the </a:t>
            </a:r>
            <a:r>
              <a:rPr lang="en-US" b="1" dirty="0"/>
              <a:t>CM Degree of Difficulty Reference Chart.</a:t>
            </a:r>
          </a:p>
        </p:txBody>
      </p:sp>
      <p:pic>
        <p:nvPicPr>
          <p:cNvPr id="5" name="Picture 4">
            <a:extLst>
              <a:ext uri="{FF2B5EF4-FFF2-40B4-BE49-F238E27FC236}">
                <a16:creationId xmlns:a16="http://schemas.microsoft.com/office/drawing/2014/main" id="{800B4030-59C0-46D8-AA9A-891DD1ED41B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641644" y="47233"/>
            <a:ext cx="1455715" cy="1303867"/>
          </a:xfrm>
          <a:prstGeom prst="rect">
            <a:avLst/>
          </a:prstGeom>
        </p:spPr>
      </p:pic>
    </p:spTree>
    <p:extLst>
      <p:ext uri="{BB962C8B-B14F-4D97-AF65-F5344CB8AC3E}">
        <p14:creationId xmlns:p14="http://schemas.microsoft.com/office/powerpoint/2010/main" val="365500844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0585DA8B-7003-4FC4-9F54-2159E5A8D169}"/>
              </a:ext>
            </a:extLst>
          </p:cNvPr>
          <p:cNvSpPr>
            <a:spLocks noGrp="1"/>
          </p:cNvSpPr>
          <p:nvPr>
            <p:ph type="sldNum" sz="quarter" idx="12"/>
          </p:nvPr>
        </p:nvSpPr>
        <p:spPr/>
        <p:txBody>
          <a:bodyPr/>
          <a:lstStyle/>
          <a:p>
            <a:fld id="{E97799C9-84D9-46D2-A11E-BCF8A720529D}" type="slidenum">
              <a:rPr lang="en-US" smtClean="0"/>
              <a:t>34</a:t>
            </a:fld>
            <a:endParaRPr lang="en-US" dirty="0"/>
          </a:p>
        </p:txBody>
      </p:sp>
      <p:sp>
        <p:nvSpPr>
          <p:cNvPr id="5" name="Rectangle 1">
            <a:extLst>
              <a:ext uri="{FF2B5EF4-FFF2-40B4-BE49-F238E27FC236}">
                <a16:creationId xmlns:a16="http://schemas.microsoft.com/office/drawing/2014/main" id="{813CD679-40E9-40F0-8F48-612430FE34AC}"/>
              </a:ext>
            </a:extLst>
          </p:cNvPr>
          <p:cNvSpPr>
            <a:spLocks noChangeArrowheads="1"/>
          </p:cNvSpPr>
          <p:nvPr/>
        </p:nvSpPr>
        <p:spPr bwMode="auto">
          <a:xfrm>
            <a:off x="1295402" y="4191679"/>
            <a:ext cx="1445221" cy="1684189"/>
          </a:xfrm>
          <a:prstGeom prst="rect">
            <a:avLst/>
          </a:prstGeom>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lIns="91440" tIns="45720" rIns="91440" bIns="45720" numCol="1" rtlCol="0" anchor="t" anchorCtr="0" compatLnSpc="1">
            <a:prstTxWarp prst="textNoShape">
              <a:avLst/>
            </a:prstTxWarp>
            <a:normAutofit/>
          </a:bodyPr>
          <a:lstStyle>
            <a:lvl1pPr eaLnBrk="0" fontAlgn="base" hangingPunct="0">
              <a:spcBef>
                <a:spcPct val="0"/>
              </a:spcBef>
              <a:spcAft>
                <a:spcPct val="0"/>
              </a:spcAft>
              <a:tabLst>
                <a:tab pos="736600" algn="l"/>
              </a:tabLst>
              <a:defRPr>
                <a:solidFill>
                  <a:schemeClr val="tx1"/>
                </a:solidFill>
                <a:latin typeface="Arial" panose="020B0604020202020204" pitchFamily="34" charset="0"/>
              </a:defRPr>
            </a:lvl1pPr>
            <a:lvl2pPr eaLnBrk="0" fontAlgn="base" hangingPunct="0">
              <a:spcBef>
                <a:spcPct val="0"/>
              </a:spcBef>
              <a:spcAft>
                <a:spcPct val="0"/>
              </a:spcAft>
              <a:tabLst>
                <a:tab pos="736600" algn="l"/>
              </a:tabLst>
              <a:defRPr>
                <a:solidFill>
                  <a:schemeClr val="tx1"/>
                </a:solidFill>
                <a:latin typeface="Arial" panose="020B0604020202020204" pitchFamily="34" charset="0"/>
              </a:defRPr>
            </a:lvl2pPr>
            <a:lvl3pPr eaLnBrk="0" fontAlgn="base" hangingPunct="0">
              <a:spcBef>
                <a:spcPct val="0"/>
              </a:spcBef>
              <a:spcAft>
                <a:spcPct val="0"/>
              </a:spcAft>
              <a:tabLst>
                <a:tab pos="736600" algn="l"/>
              </a:tabLst>
              <a:defRPr>
                <a:solidFill>
                  <a:schemeClr val="tx1"/>
                </a:solidFill>
                <a:latin typeface="Arial" panose="020B0604020202020204" pitchFamily="34" charset="0"/>
              </a:defRPr>
            </a:lvl3pPr>
            <a:lvl4pPr eaLnBrk="0" fontAlgn="base" hangingPunct="0">
              <a:spcBef>
                <a:spcPct val="0"/>
              </a:spcBef>
              <a:spcAft>
                <a:spcPct val="0"/>
              </a:spcAft>
              <a:tabLst>
                <a:tab pos="736600" algn="l"/>
              </a:tabLst>
              <a:defRPr>
                <a:solidFill>
                  <a:schemeClr val="tx1"/>
                </a:solidFill>
                <a:latin typeface="Arial" panose="020B0604020202020204" pitchFamily="34" charset="0"/>
              </a:defRPr>
            </a:lvl4pPr>
            <a:lvl5pPr eaLnBrk="0" fontAlgn="base" hangingPunct="0">
              <a:spcBef>
                <a:spcPct val="0"/>
              </a:spcBef>
              <a:spcAft>
                <a:spcPct val="0"/>
              </a:spcAft>
              <a:tabLst>
                <a:tab pos="736600" algn="l"/>
              </a:tabLst>
              <a:defRPr>
                <a:solidFill>
                  <a:schemeClr val="tx1"/>
                </a:solidFill>
                <a:latin typeface="Arial" panose="020B0604020202020204" pitchFamily="34" charset="0"/>
              </a:defRPr>
            </a:lvl5pPr>
            <a:lvl6pPr eaLnBrk="0" fontAlgn="base" hangingPunct="0">
              <a:spcBef>
                <a:spcPct val="0"/>
              </a:spcBef>
              <a:spcAft>
                <a:spcPct val="0"/>
              </a:spcAft>
              <a:tabLst>
                <a:tab pos="736600" algn="l"/>
              </a:tabLst>
              <a:defRPr>
                <a:solidFill>
                  <a:schemeClr val="tx1"/>
                </a:solidFill>
                <a:latin typeface="Arial" panose="020B0604020202020204" pitchFamily="34" charset="0"/>
              </a:defRPr>
            </a:lvl6pPr>
            <a:lvl7pPr eaLnBrk="0" fontAlgn="base" hangingPunct="0">
              <a:spcBef>
                <a:spcPct val="0"/>
              </a:spcBef>
              <a:spcAft>
                <a:spcPct val="0"/>
              </a:spcAft>
              <a:tabLst>
                <a:tab pos="736600" algn="l"/>
              </a:tabLst>
              <a:defRPr>
                <a:solidFill>
                  <a:schemeClr val="tx1"/>
                </a:solidFill>
                <a:latin typeface="Arial" panose="020B0604020202020204" pitchFamily="34" charset="0"/>
              </a:defRPr>
            </a:lvl7pPr>
            <a:lvl8pPr eaLnBrk="0" fontAlgn="base" hangingPunct="0">
              <a:spcBef>
                <a:spcPct val="0"/>
              </a:spcBef>
              <a:spcAft>
                <a:spcPct val="0"/>
              </a:spcAft>
              <a:tabLst>
                <a:tab pos="736600" algn="l"/>
              </a:tabLst>
              <a:defRPr>
                <a:solidFill>
                  <a:schemeClr val="tx1"/>
                </a:solidFill>
                <a:latin typeface="Arial" panose="020B0604020202020204" pitchFamily="34" charset="0"/>
              </a:defRPr>
            </a:lvl8pPr>
            <a:lvl9pPr eaLnBrk="0" fontAlgn="base" hangingPunct="0">
              <a:spcBef>
                <a:spcPct val="0"/>
              </a:spcBef>
              <a:spcAft>
                <a:spcPct val="0"/>
              </a:spcAft>
              <a:tabLst>
                <a:tab pos="736600" algn="l"/>
              </a:tabLst>
              <a:defRPr>
                <a:solidFill>
                  <a:schemeClr val="tx1"/>
                </a:solidFill>
                <a:latin typeface="Arial" panose="020B0604020202020204" pitchFamily="34" charset="0"/>
              </a:defRPr>
            </a:lvl9pPr>
          </a:lstStyle>
          <a:p>
            <a:pPr algn="ctr" eaLnBrk="1" hangingPunct="1">
              <a:spcBef>
                <a:spcPct val="20000"/>
              </a:spcBef>
              <a:spcAft>
                <a:spcPts val="600"/>
              </a:spcAft>
              <a:buClr>
                <a:schemeClr val="accent1"/>
              </a:buClr>
              <a:buSzPct val="115000"/>
              <a:buFont typeface="Arial"/>
              <a:buChar char="•"/>
              <a:tabLst>
                <a:tab pos="736547" algn="l"/>
              </a:tabLst>
            </a:pPr>
            <a:endParaRPr lang="en-US" altLang="en-US" sz="1600">
              <a:solidFill>
                <a:srgbClr val="262626"/>
              </a:solidFill>
              <a:latin typeface="+mn-lt"/>
            </a:endParaRPr>
          </a:p>
        </p:txBody>
      </p:sp>
      <p:pic>
        <p:nvPicPr>
          <p:cNvPr id="14" name="Picture 13">
            <a:extLst>
              <a:ext uri="{FF2B5EF4-FFF2-40B4-BE49-F238E27FC236}">
                <a16:creationId xmlns:a16="http://schemas.microsoft.com/office/drawing/2014/main" id="{6B6DB614-3A41-477E-9C0F-24A04F4C71F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713580" y="0"/>
            <a:ext cx="478420" cy="428515"/>
          </a:xfrm>
          <a:prstGeom prst="rect">
            <a:avLst/>
          </a:prstGeom>
        </p:spPr>
      </p:pic>
      <p:pic>
        <p:nvPicPr>
          <p:cNvPr id="2050" name="Picture 2">
            <a:extLst>
              <a:ext uri="{FF2B5EF4-FFF2-40B4-BE49-F238E27FC236}">
                <a16:creationId xmlns:a16="http://schemas.microsoft.com/office/drawing/2014/main" id="{0154B5ED-48E8-42FD-8FD9-E5A2BE4D721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47241" y="428515"/>
            <a:ext cx="11470511" cy="6224034"/>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a16="http://schemas.microsoft.com/office/drawing/2014/main" id="{F5448866-D356-4D39-83D8-2B411ACF4079}"/>
              </a:ext>
            </a:extLst>
          </p:cNvPr>
          <p:cNvSpPr txBox="1"/>
          <p:nvPr/>
        </p:nvSpPr>
        <p:spPr>
          <a:xfrm>
            <a:off x="374248" y="20785"/>
            <a:ext cx="5123727" cy="400110"/>
          </a:xfrm>
          <a:prstGeom prst="rect">
            <a:avLst/>
          </a:prstGeom>
          <a:noFill/>
        </p:spPr>
        <p:txBody>
          <a:bodyPr wrap="square" rtlCol="0">
            <a:spAutoFit/>
          </a:bodyPr>
          <a:lstStyle/>
          <a:p>
            <a:r>
              <a:rPr lang="en-US" sz="2000" b="1" dirty="0">
                <a:latin typeface="+mj-lt"/>
              </a:rPr>
              <a:t>2022-2023 Updated Deductions – CM page 12</a:t>
            </a:r>
          </a:p>
        </p:txBody>
      </p:sp>
    </p:spTree>
    <p:extLst>
      <p:ext uri="{BB962C8B-B14F-4D97-AF65-F5344CB8AC3E}">
        <p14:creationId xmlns:p14="http://schemas.microsoft.com/office/powerpoint/2010/main" val="180133684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Slide Number Placeholder 6">
            <a:extLst>
              <a:ext uri="{FF2B5EF4-FFF2-40B4-BE49-F238E27FC236}">
                <a16:creationId xmlns:a16="http://schemas.microsoft.com/office/drawing/2014/main" id="{AE9584D9-A041-4923-9E5D-CA561E24D295}"/>
              </a:ext>
            </a:extLst>
          </p:cNvPr>
          <p:cNvSpPr>
            <a:spLocks noGrp="1"/>
          </p:cNvSpPr>
          <p:nvPr>
            <p:ph type="sldNum" sz="quarter" idx="12"/>
          </p:nvPr>
        </p:nvSpPr>
        <p:spPr/>
        <p:txBody>
          <a:bodyPr/>
          <a:lstStyle/>
          <a:p>
            <a:fld id="{E97799C9-84D9-46D2-A11E-BCF8A720529D}" type="slidenum">
              <a:rPr lang="en-US" smtClean="0"/>
              <a:t>35</a:t>
            </a:fld>
            <a:endParaRPr lang="en-US" dirty="0"/>
          </a:p>
        </p:txBody>
      </p:sp>
      <p:sp>
        <p:nvSpPr>
          <p:cNvPr id="3" name="Scroll: Horizontal 2">
            <a:extLst>
              <a:ext uri="{FF2B5EF4-FFF2-40B4-BE49-F238E27FC236}">
                <a16:creationId xmlns:a16="http://schemas.microsoft.com/office/drawing/2014/main" id="{870D272E-D71B-4DFF-A0DF-E62EC22C39FB}"/>
              </a:ext>
            </a:extLst>
          </p:cNvPr>
          <p:cNvSpPr/>
          <p:nvPr/>
        </p:nvSpPr>
        <p:spPr>
          <a:xfrm>
            <a:off x="740780" y="1260112"/>
            <a:ext cx="10706582" cy="4059983"/>
          </a:xfrm>
          <a:prstGeom prst="horizontalScroll">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3200" b="1" i="1" dirty="0"/>
              <a:t>Thank you for listening. Stay safe and healthy. I wish you the best of luck and look forward to the new season.</a:t>
            </a:r>
          </a:p>
          <a:p>
            <a:r>
              <a:rPr lang="en-US" sz="3200" b="1" i="1" dirty="0"/>
              <a:t>Debbie Hartman </a:t>
            </a:r>
            <a:r>
              <a:rPr lang="en-US" sz="3200" b="1" i="1" dirty="0">
                <a:sym typeface="Wingdings" panose="05000000000000000000" pitchFamily="2" charset="2"/>
              </a:rPr>
              <a:t></a:t>
            </a:r>
            <a:endParaRPr lang="en-US" sz="3200" b="1" i="1" dirty="0"/>
          </a:p>
        </p:txBody>
      </p:sp>
    </p:spTree>
    <p:extLst>
      <p:ext uri="{BB962C8B-B14F-4D97-AF65-F5344CB8AC3E}">
        <p14:creationId xmlns:p14="http://schemas.microsoft.com/office/powerpoint/2010/main" val="320688210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32" name="Group 31">
            <a:extLst>
              <a:ext uri="{FF2B5EF4-FFF2-40B4-BE49-F238E27FC236}">
                <a16:creationId xmlns:a16="http://schemas.microsoft.com/office/drawing/2014/main" id="{749C117F-F390-437B-ADB0-57E87EFF34F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6933" y="0"/>
            <a:ext cx="12231160" cy="6856214"/>
            <a:chOff x="-16934" y="0"/>
            <a:chExt cx="12231160" cy="6856214"/>
          </a:xfrm>
        </p:grpSpPr>
        <p:pic>
          <p:nvPicPr>
            <p:cNvPr id="33" name="Picture 32">
              <a:extLst>
                <a:ext uri="{FF2B5EF4-FFF2-40B4-BE49-F238E27FC236}">
                  <a16:creationId xmlns:a16="http://schemas.microsoft.com/office/drawing/2014/main" id="{A7EF42F8-2417-49A6-95CE-DE9503B0AA66}"/>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34" name="Rectangle 33">
              <a:extLst>
                <a:ext uri="{FF2B5EF4-FFF2-40B4-BE49-F238E27FC236}">
                  <a16:creationId xmlns:a16="http://schemas.microsoft.com/office/drawing/2014/main" id="{AC6F623B-2003-4AED-B02F-541A150EC14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2328332" y="1540931"/>
              <a:ext cx="7543802" cy="3835401"/>
            </a:xfrm>
            <a:prstGeom prst="rect">
              <a:avLst/>
            </a:prstGeom>
            <a:noFill/>
            <a:ln w="15875">
              <a:miter lim="800000"/>
            </a:ln>
          </p:spPr>
          <p:style>
            <a:lnRef idx="1">
              <a:schemeClr val="accent1"/>
            </a:lnRef>
            <a:fillRef idx="3">
              <a:schemeClr val="accent1"/>
            </a:fillRef>
            <a:effectRef idx="2">
              <a:schemeClr val="accent1"/>
            </a:effectRef>
            <a:fontRef idx="minor">
              <a:schemeClr val="lt1"/>
            </a:fontRef>
          </p:style>
        </p:sp>
        <p:pic>
          <p:nvPicPr>
            <p:cNvPr id="35" name="Picture 34">
              <a:extLst>
                <a:ext uri="{FF2B5EF4-FFF2-40B4-BE49-F238E27FC236}">
                  <a16:creationId xmlns:a16="http://schemas.microsoft.com/office/drawing/2014/main" id="{CD11837A-4F3D-419F-ACE2-E80B1EA2846F}"/>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rotWithShape="1">
            <a:blip r:embed="rId3">
              <a:extLst>
                <a:ext uri="{28A0092B-C50C-407E-A947-70E740481C1C}">
                  <a14:useLocalDpi xmlns:a14="http://schemas.microsoft.com/office/drawing/2010/main" val="0"/>
                </a:ext>
              </a:extLst>
            </a:blip>
            <a:srcRect/>
            <a:stretch/>
          </p:blipFill>
          <p:spPr>
            <a:xfrm>
              <a:off x="-16934" y="3147609"/>
              <a:ext cx="2478024" cy="612648"/>
            </a:xfrm>
            <a:prstGeom prst="rect">
              <a:avLst/>
            </a:prstGeom>
          </p:spPr>
        </p:pic>
        <p:pic>
          <p:nvPicPr>
            <p:cNvPr id="36" name="Picture 35">
              <a:extLst>
                <a:ext uri="{FF2B5EF4-FFF2-40B4-BE49-F238E27FC236}">
                  <a16:creationId xmlns:a16="http://schemas.microsoft.com/office/drawing/2014/main" id="{B9411D1A-7E2C-4A36-BE32-BF7A8E130723}"/>
                </a:ext>
                <a:ext uri="{C183D7F6-B498-43B3-948B-1728B52AA6E4}">
                  <adec:decorative xmlns:adec="http://schemas.microsoft.com/office/drawing/2017/decorative" val="1"/>
                </a:ext>
              </a:extLst>
            </p:cNvPr>
            <p:cNvPicPr>
              <a:picLocks noChangeAspect="1"/>
            </p:cNvPicPr>
            <p:nvPr>
              <p:extLst>
                <p:ext uri="{386F3935-93C4-4BCD-93E2-E3B085C9AB24}">
                  <p16:designElem xmlns:p16="http://schemas.microsoft.com/office/powerpoint/2015/main" val="1"/>
                </p:ext>
              </p:extLst>
            </p:nvPr>
          </p:nvPicPr>
          <p:blipFill rotWithShape="1">
            <a:blip r:embed="rId3">
              <a:extLst>
                <a:ext uri="{28A0092B-C50C-407E-A947-70E740481C1C}">
                  <a14:useLocalDpi xmlns:a14="http://schemas.microsoft.com/office/drawing/2010/main" val="0"/>
                </a:ext>
              </a:extLst>
            </a:blip>
            <a:srcRect/>
            <a:stretch/>
          </p:blipFill>
          <p:spPr>
            <a:xfrm>
              <a:off x="9736202" y="3147609"/>
              <a:ext cx="2478024" cy="612648"/>
            </a:xfrm>
            <a:prstGeom prst="rect">
              <a:avLst/>
            </a:prstGeom>
          </p:spPr>
        </p:pic>
      </p:grpSp>
      <p:cxnSp>
        <p:nvCxnSpPr>
          <p:cNvPr id="38" name="Straight Connector 37">
            <a:extLst>
              <a:ext uri="{FF2B5EF4-FFF2-40B4-BE49-F238E27FC236}">
                <a16:creationId xmlns:a16="http://schemas.microsoft.com/office/drawing/2014/main" id="{20742BC3-654B-4E41-9A6A-73A42E477639}"/>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2692400" y="3522131"/>
            <a:ext cx="6815669" cy="0"/>
          </a:xfrm>
          <a:prstGeom prst="line">
            <a:avLst/>
          </a:prstGeom>
        </p:spPr>
        <p:style>
          <a:lnRef idx="2">
            <a:schemeClr val="accent1"/>
          </a:lnRef>
          <a:fillRef idx="0">
            <a:schemeClr val="accent1"/>
          </a:fillRef>
          <a:effectRef idx="1">
            <a:schemeClr val="accent1"/>
          </a:effectRef>
          <a:fontRef idx="minor">
            <a:schemeClr val="tx1"/>
          </a:fontRef>
        </p:style>
      </p:cxnSp>
      <p:sp>
        <p:nvSpPr>
          <p:cNvPr id="40" name="Rectangle 39">
            <a:extLst>
              <a:ext uri="{FF2B5EF4-FFF2-40B4-BE49-F238E27FC236}">
                <a16:creationId xmlns:a16="http://schemas.microsoft.com/office/drawing/2014/main" id="{1CD07172-CD61-45EB-BEE3-F644503E5C8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1"/>
            <a:ext cx="12188952" cy="6858000"/>
          </a:xfrm>
          <a:prstGeom prst="rect">
            <a:avLst/>
          </a:prstGeom>
          <a:ln>
            <a:noFill/>
          </a:ln>
        </p:spPr>
        <p:style>
          <a:lnRef idx="2">
            <a:schemeClr val="accent1">
              <a:shade val="50000"/>
            </a:schemeClr>
          </a:lnRef>
          <a:fillRef idx="1003">
            <a:schemeClr val="lt1"/>
          </a:fillRef>
          <a:effectRef idx="0">
            <a:schemeClr val="accent1"/>
          </a:effectRef>
          <a:fontRef idx="minor">
            <a:schemeClr val="lt1"/>
          </a:fontRef>
        </p:style>
        <p:txBody>
          <a:bodyPr rtlCol="0" anchor="ctr"/>
          <a:lstStyle/>
          <a:p>
            <a:pPr algn="ctr"/>
            <a:endParaRPr lang="en-US" sz="1616"/>
          </a:p>
        </p:txBody>
      </p:sp>
      <p:sp>
        <p:nvSpPr>
          <p:cNvPr id="42" name="Rectangle 41">
            <a:extLst>
              <a:ext uri="{FF2B5EF4-FFF2-40B4-BE49-F238E27FC236}">
                <a16:creationId xmlns:a16="http://schemas.microsoft.com/office/drawing/2014/main" id="{1EADA5DB-ED12-413A-AAB5-6A8D1152E6C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6140" y="496091"/>
            <a:ext cx="3823215" cy="5883295"/>
          </a:xfrm>
          <a:prstGeom prst="rect">
            <a:avLst/>
          </a:prstGeom>
          <a:blipFill dpi="0" rotWithShape="1">
            <a:blip r:embed="rId4"/>
            <a:srcRect/>
            <a:tile tx="0" ty="0" sx="100000" sy="100000" flip="none" algn="tl"/>
          </a:blipFill>
          <a:ln>
            <a:noFill/>
          </a:ln>
          <a:effectLst>
            <a:outerShdw blurRad="114300" dist="127000" dir="5400000" sx="99000" sy="99000" algn="t" rotWithShape="0">
              <a:prstClr val="black">
                <a:alpha val="40000"/>
              </a:prstClr>
            </a:outerShdw>
          </a:effectLst>
          <a:scene3d>
            <a:camera prst="orthographicFront"/>
            <a:lightRig rig="twoPt" dir="t"/>
          </a:scene3d>
          <a:sp3d contourW="6350">
            <a:bevelT w="12700" h="0" prst="coolSlant"/>
            <a:contourClr>
              <a:schemeClr val="bg2"/>
            </a:contourClr>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616"/>
          </a:p>
        </p:txBody>
      </p:sp>
      <p:sp>
        <p:nvSpPr>
          <p:cNvPr id="44" name="Rectangle 43">
            <a:extLst>
              <a:ext uri="{FF2B5EF4-FFF2-40B4-BE49-F238E27FC236}">
                <a16:creationId xmlns:a16="http://schemas.microsoft.com/office/drawing/2014/main" id="{8BA45E5C-ACB9-49E8-B4DB-5255C237667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8013" y="609601"/>
            <a:ext cx="3552005"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sp>
        <p:nvSpPr>
          <p:cNvPr id="2" name="Title 1">
            <a:extLst>
              <a:ext uri="{FF2B5EF4-FFF2-40B4-BE49-F238E27FC236}">
                <a16:creationId xmlns:a16="http://schemas.microsoft.com/office/drawing/2014/main" id="{4BE3D99B-E524-49CC-86EB-5475F7D55FD8}"/>
              </a:ext>
            </a:extLst>
          </p:cNvPr>
          <p:cNvSpPr>
            <a:spLocks noGrp="1"/>
          </p:cNvSpPr>
          <p:nvPr>
            <p:ph type="title"/>
          </p:nvPr>
        </p:nvSpPr>
        <p:spPr>
          <a:xfrm>
            <a:off x="826853" y="872061"/>
            <a:ext cx="3073940" cy="3835400"/>
          </a:xfrm>
        </p:spPr>
        <p:txBody>
          <a:bodyPr vert="horz" lIns="91440" tIns="45720" rIns="91440" bIns="45720" rtlCol="0" anchor="b">
            <a:normAutofit/>
          </a:bodyPr>
          <a:lstStyle/>
          <a:p>
            <a:r>
              <a:rPr lang="en-US" b="1" dirty="0">
                <a:solidFill>
                  <a:srgbClr val="262626"/>
                </a:solidFill>
              </a:rPr>
              <a:t>WVSSAC OFFICIAL CHEER JUDGES</a:t>
            </a:r>
            <a:endParaRPr lang="en-US" dirty="0">
              <a:solidFill>
                <a:srgbClr val="262626"/>
              </a:solidFill>
            </a:endParaRPr>
          </a:p>
        </p:txBody>
      </p:sp>
      <p:sp useBgFill="1">
        <p:nvSpPr>
          <p:cNvPr id="46" name="Rectangle 45">
            <a:extLst>
              <a:ext uri="{FF2B5EF4-FFF2-40B4-BE49-F238E27FC236}">
                <a16:creationId xmlns:a16="http://schemas.microsoft.com/office/drawing/2014/main" id="{857E618C-1D7B-4A51-90C1-6106CD8A1A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95492" y="1"/>
            <a:ext cx="7396510" cy="6858001"/>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616"/>
          </a:p>
        </p:txBody>
      </p:sp>
      <p:pic>
        <p:nvPicPr>
          <p:cNvPr id="5" name="Content Placeholder 4">
            <a:extLst>
              <a:ext uri="{FF2B5EF4-FFF2-40B4-BE49-F238E27FC236}">
                <a16:creationId xmlns:a16="http://schemas.microsoft.com/office/drawing/2014/main" id="{CB3F4EC5-BC7F-4BFE-8F5E-C51B488EB49A}"/>
              </a:ext>
            </a:extLst>
          </p:cNvPr>
          <p:cNvPicPr>
            <a:picLocks noChangeAspect="1"/>
          </p:cNvPicPr>
          <p:nvPr/>
        </p:nvPicPr>
        <p:blipFill rotWithShape="1">
          <a:blip r:embed="rId5">
            <a:extLst>
              <a:ext uri="{28A0092B-C50C-407E-A947-70E740481C1C}">
                <a14:useLocalDpi xmlns:a14="http://schemas.microsoft.com/office/drawing/2010/main" val="0"/>
              </a:ext>
            </a:extLst>
          </a:blip>
          <a:srcRect t="29" r="2" b="2"/>
          <a:stretch/>
        </p:blipFill>
        <p:spPr>
          <a:xfrm>
            <a:off x="5435911" y="675393"/>
            <a:ext cx="6098041" cy="5456170"/>
          </a:xfrm>
          <a:prstGeom prst="rect">
            <a:avLst/>
          </a:prstGeom>
        </p:spPr>
      </p:pic>
      <p:sp>
        <p:nvSpPr>
          <p:cNvPr id="4" name="Slide Number Placeholder 3">
            <a:extLst>
              <a:ext uri="{FF2B5EF4-FFF2-40B4-BE49-F238E27FC236}">
                <a16:creationId xmlns:a16="http://schemas.microsoft.com/office/drawing/2014/main" id="{094405AC-9E1A-4C21-9BE0-9F9D17C8B24E}"/>
              </a:ext>
            </a:extLst>
          </p:cNvPr>
          <p:cNvSpPr>
            <a:spLocks noGrp="1"/>
          </p:cNvSpPr>
          <p:nvPr>
            <p:ph type="sldNum" sz="quarter" idx="12"/>
          </p:nvPr>
        </p:nvSpPr>
        <p:spPr>
          <a:xfrm>
            <a:off x="11049630" y="6379383"/>
            <a:ext cx="542697" cy="279400"/>
          </a:xfrm>
        </p:spPr>
        <p:txBody>
          <a:bodyPr vert="horz" lIns="91440" tIns="45720" rIns="91440" bIns="45720" rtlCol="0" anchor="ctr">
            <a:normAutofit/>
          </a:bodyPr>
          <a:lstStyle/>
          <a:p>
            <a:pPr defTabSz="914335">
              <a:spcAft>
                <a:spcPts val="600"/>
              </a:spcAft>
            </a:pPr>
            <a:fld id="{E97799C9-84D9-46D2-A11E-BCF8A720529D}" type="slidenum">
              <a:rPr lang="en-US"/>
              <a:pPr defTabSz="914335">
                <a:spcAft>
                  <a:spcPts val="600"/>
                </a:spcAft>
              </a:pPr>
              <a:t>36</a:t>
            </a:fld>
            <a:endParaRPr lang="en-US"/>
          </a:p>
        </p:txBody>
      </p:sp>
    </p:spTree>
    <p:extLst>
      <p:ext uri="{BB962C8B-B14F-4D97-AF65-F5344CB8AC3E}">
        <p14:creationId xmlns:p14="http://schemas.microsoft.com/office/powerpoint/2010/main" val="1884939393"/>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AFC3A434-BB92-43F7-9026-794CAC5BF059}"/>
              </a:ext>
            </a:extLst>
          </p:cNvPr>
          <p:cNvSpPr>
            <a:spLocks noGrp="1"/>
          </p:cNvSpPr>
          <p:nvPr>
            <p:ph type="sldNum" sz="quarter" idx="12"/>
          </p:nvPr>
        </p:nvSpPr>
        <p:spPr/>
        <p:txBody>
          <a:bodyPr/>
          <a:lstStyle/>
          <a:p>
            <a:fld id="{E97799C9-84D9-46D2-A11E-BCF8A720529D}" type="slidenum">
              <a:rPr lang="en-US" smtClean="0"/>
              <a:t>37</a:t>
            </a:fld>
            <a:endParaRPr lang="en-US" dirty="0"/>
          </a:p>
        </p:txBody>
      </p:sp>
      <p:sp>
        <p:nvSpPr>
          <p:cNvPr id="2" name="Title 1">
            <a:extLst>
              <a:ext uri="{FF2B5EF4-FFF2-40B4-BE49-F238E27FC236}">
                <a16:creationId xmlns:a16="http://schemas.microsoft.com/office/drawing/2014/main" id="{2FB3D6CD-2400-4E37-90DA-8C47B31717D4}"/>
              </a:ext>
            </a:extLst>
          </p:cNvPr>
          <p:cNvSpPr>
            <a:spLocks noGrp="1"/>
          </p:cNvSpPr>
          <p:nvPr>
            <p:ph type="title" idx="4294967295"/>
          </p:nvPr>
        </p:nvSpPr>
        <p:spPr>
          <a:xfrm>
            <a:off x="3052690" y="770219"/>
            <a:ext cx="5725550" cy="600586"/>
          </a:xfrm>
        </p:spPr>
        <p:txBody>
          <a:bodyPr>
            <a:normAutofit fontScale="90000"/>
          </a:bodyPr>
          <a:lstStyle/>
          <a:p>
            <a:r>
              <a:rPr lang="en-US" sz="3999" b="1" dirty="0"/>
              <a:t>WVSSAC CHEER JUDGES</a:t>
            </a:r>
            <a:endParaRPr lang="en-US" sz="3999" dirty="0"/>
          </a:p>
        </p:txBody>
      </p:sp>
      <p:sp>
        <p:nvSpPr>
          <p:cNvPr id="3" name="Content Placeholder 2">
            <a:extLst>
              <a:ext uri="{FF2B5EF4-FFF2-40B4-BE49-F238E27FC236}">
                <a16:creationId xmlns:a16="http://schemas.microsoft.com/office/drawing/2014/main" id="{EFD776EC-9B48-481F-AD89-1A56FFE096F2}"/>
              </a:ext>
            </a:extLst>
          </p:cNvPr>
          <p:cNvSpPr>
            <a:spLocks noGrp="1"/>
          </p:cNvSpPr>
          <p:nvPr>
            <p:ph idx="4294967295"/>
          </p:nvPr>
        </p:nvSpPr>
        <p:spPr>
          <a:xfrm>
            <a:off x="862807" y="1620302"/>
            <a:ext cx="10466386" cy="4167187"/>
          </a:xfrm>
        </p:spPr>
        <p:txBody>
          <a:bodyPr>
            <a:normAutofit fontScale="92500"/>
          </a:bodyPr>
          <a:lstStyle/>
          <a:p>
            <a:r>
              <a:rPr lang="en-US" sz="1899" dirty="0">
                <a:latin typeface="+mj-lt"/>
              </a:rPr>
              <a:t>Sleep well the night before. Be organized. Be on time. Dress Professionally. </a:t>
            </a:r>
          </a:p>
          <a:p>
            <a:r>
              <a:rPr lang="en-US" sz="1899" dirty="0">
                <a:latin typeface="+mj-lt"/>
              </a:rPr>
              <a:t>The Head Safety Judge will be seated at the center of the judge’s table and assign other assistant safety judges to designated areas of the gym floor.</a:t>
            </a:r>
          </a:p>
          <a:p>
            <a:r>
              <a:rPr lang="en-US" sz="1899" dirty="0">
                <a:latin typeface="+mj-lt"/>
              </a:rPr>
              <a:t>There will be one Head </a:t>
            </a:r>
            <a:r>
              <a:rPr lang="en-US" sz="1899" b="1" dirty="0">
                <a:latin typeface="+mj-lt"/>
              </a:rPr>
              <a:t>Table</a:t>
            </a:r>
            <a:r>
              <a:rPr lang="en-US" sz="1899" dirty="0">
                <a:latin typeface="+mj-lt"/>
              </a:rPr>
              <a:t> Judge located next to the Head </a:t>
            </a:r>
            <a:r>
              <a:rPr lang="en-US" sz="1899" b="1" dirty="0">
                <a:latin typeface="+mj-lt"/>
              </a:rPr>
              <a:t>Safety</a:t>
            </a:r>
            <a:r>
              <a:rPr lang="en-US" sz="1899" dirty="0">
                <a:latin typeface="+mj-lt"/>
              </a:rPr>
              <a:t> Judge. </a:t>
            </a:r>
          </a:p>
          <a:p>
            <a:r>
              <a:rPr lang="en-US" sz="1899" dirty="0">
                <a:latin typeface="+mj-lt"/>
              </a:rPr>
              <a:t>There will be a minimum of three / maximum of five table judges seated at the main table.</a:t>
            </a:r>
          </a:p>
          <a:p>
            <a:r>
              <a:rPr lang="en-US" sz="1899" b="1" dirty="0">
                <a:latin typeface="+mj-lt"/>
              </a:rPr>
              <a:t>Table Judges will have limited to no verbal communication while judging. </a:t>
            </a:r>
            <a:r>
              <a:rPr lang="en-US" sz="1899" dirty="0">
                <a:latin typeface="+mj-lt"/>
              </a:rPr>
              <a:t>The exception is safety judges.</a:t>
            </a:r>
          </a:p>
          <a:p>
            <a:r>
              <a:rPr lang="en-US" sz="1899" dirty="0">
                <a:latin typeface="+mj-lt"/>
              </a:rPr>
              <a:t>Safety Judges shall memorize the tie-breaking system. 1</a:t>
            </a:r>
            <a:r>
              <a:rPr lang="en-US" sz="1899" baseline="30000" dirty="0">
                <a:latin typeface="+mj-lt"/>
              </a:rPr>
              <a:t>st</a:t>
            </a:r>
            <a:r>
              <a:rPr lang="en-US" sz="1899" dirty="0">
                <a:latin typeface="+mj-lt"/>
              </a:rPr>
              <a:t> – Technical Cheer; 2</a:t>
            </a:r>
            <a:r>
              <a:rPr lang="en-US" sz="1899" baseline="30000" dirty="0">
                <a:latin typeface="+mj-lt"/>
              </a:rPr>
              <a:t>nd</a:t>
            </a:r>
            <a:r>
              <a:rPr lang="en-US" sz="1899" dirty="0">
                <a:latin typeface="+mj-lt"/>
              </a:rPr>
              <a:t> – Open Execution/Difficulty; 3</a:t>
            </a:r>
            <a:r>
              <a:rPr lang="en-US" sz="1899" baseline="30000" dirty="0">
                <a:latin typeface="+mj-lt"/>
              </a:rPr>
              <a:t>rd</a:t>
            </a:r>
            <a:r>
              <a:rPr lang="en-US" sz="1899" dirty="0">
                <a:latin typeface="+mj-lt"/>
              </a:rPr>
              <a:t> – Overall Effect</a:t>
            </a:r>
          </a:p>
          <a:p>
            <a:r>
              <a:rPr lang="en-US" sz="1899" dirty="0">
                <a:latin typeface="+mj-lt"/>
              </a:rPr>
              <a:t>As a selected judge, you must avoid drama, be humble, kind, and FAIR!!</a:t>
            </a:r>
            <a:r>
              <a:rPr lang="en-US" sz="1899" dirty="0"/>
              <a:t> Do not hold grudges.</a:t>
            </a:r>
            <a:r>
              <a:rPr lang="en-US" sz="1899" dirty="0">
                <a:latin typeface="+mj-lt"/>
              </a:rPr>
              <a:t>  </a:t>
            </a:r>
            <a:r>
              <a:rPr lang="en-US" sz="1899" b="1" i="1" dirty="0"/>
              <a:t>Smile often.</a:t>
            </a:r>
            <a:r>
              <a:rPr lang="en-US" sz="1899" b="1" i="1" dirty="0">
                <a:sym typeface="Wingdings" panose="05000000000000000000" pitchFamily="2" charset="2"/>
              </a:rPr>
              <a:t> </a:t>
            </a:r>
            <a:endParaRPr lang="en-US" sz="1899" b="1" dirty="0">
              <a:latin typeface="+mj-lt"/>
            </a:endParaRPr>
          </a:p>
          <a:p>
            <a:r>
              <a:rPr lang="en-US" sz="1899" dirty="0">
                <a:latin typeface="+mj-lt"/>
              </a:rPr>
              <a:t>Do not have pre-conceived notions/opinions of previous winning teams, previous competitions, social media comments/videos, or fan night performances.</a:t>
            </a:r>
          </a:p>
        </p:txBody>
      </p:sp>
      <p:pic>
        <p:nvPicPr>
          <p:cNvPr id="4" name="Picture 3">
            <a:extLst>
              <a:ext uri="{FF2B5EF4-FFF2-40B4-BE49-F238E27FC236}">
                <a16:creationId xmlns:a16="http://schemas.microsoft.com/office/drawing/2014/main" id="{7AECA206-B017-44FD-8DFE-750C48306BA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1" y="587367"/>
            <a:ext cx="1455715" cy="1303868"/>
          </a:xfrm>
          <a:prstGeom prst="rect">
            <a:avLst/>
          </a:prstGeom>
        </p:spPr>
      </p:pic>
    </p:spTree>
    <p:extLst>
      <p:ext uri="{BB962C8B-B14F-4D97-AF65-F5344CB8AC3E}">
        <p14:creationId xmlns:p14="http://schemas.microsoft.com/office/powerpoint/2010/main" val="180297409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EA171558-944E-4A14-9895-1D8FB54FADA8}"/>
              </a:ext>
            </a:extLst>
          </p:cNvPr>
          <p:cNvSpPr>
            <a:spLocks noGrp="1"/>
          </p:cNvSpPr>
          <p:nvPr>
            <p:ph type="sldNum" sz="quarter" idx="12"/>
          </p:nvPr>
        </p:nvSpPr>
        <p:spPr/>
        <p:txBody>
          <a:bodyPr/>
          <a:lstStyle/>
          <a:p>
            <a:fld id="{E97799C9-84D9-46D2-A11E-BCF8A720529D}" type="slidenum">
              <a:rPr lang="en-US" smtClean="0"/>
              <a:t>38</a:t>
            </a:fld>
            <a:endParaRPr lang="en-US" dirty="0"/>
          </a:p>
        </p:txBody>
      </p:sp>
      <p:sp>
        <p:nvSpPr>
          <p:cNvPr id="2" name="Title 1">
            <a:extLst>
              <a:ext uri="{FF2B5EF4-FFF2-40B4-BE49-F238E27FC236}">
                <a16:creationId xmlns:a16="http://schemas.microsoft.com/office/drawing/2014/main" id="{32433A15-948E-4AA1-8377-E1D23A102876}"/>
              </a:ext>
            </a:extLst>
          </p:cNvPr>
          <p:cNvSpPr>
            <a:spLocks noGrp="1"/>
          </p:cNvSpPr>
          <p:nvPr>
            <p:ph type="title" idx="4294967295"/>
          </p:nvPr>
        </p:nvSpPr>
        <p:spPr>
          <a:xfrm>
            <a:off x="1324201" y="609600"/>
            <a:ext cx="9029700" cy="603250"/>
          </a:xfrm>
        </p:spPr>
        <p:txBody>
          <a:bodyPr>
            <a:normAutofit fontScale="90000"/>
          </a:bodyPr>
          <a:lstStyle/>
          <a:p>
            <a:br>
              <a:rPr lang="en-US" b="1" dirty="0"/>
            </a:br>
            <a:r>
              <a:rPr lang="en-US" sz="3600" b="1" dirty="0"/>
              <a:t>HEAD TECHNICAL/SAFETY JUDGE DUTIES</a:t>
            </a:r>
            <a:br>
              <a:rPr lang="en-US" b="1" dirty="0"/>
            </a:br>
            <a:endParaRPr lang="en-US" b="1" dirty="0"/>
          </a:p>
        </p:txBody>
      </p:sp>
      <p:sp>
        <p:nvSpPr>
          <p:cNvPr id="3" name="Content Placeholder 2">
            <a:extLst>
              <a:ext uri="{FF2B5EF4-FFF2-40B4-BE49-F238E27FC236}">
                <a16:creationId xmlns:a16="http://schemas.microsoft.com/office/drawing/2014/main" id="{C39ED962-698F-429D-A6CB-DAD9FFEC7251}"/>
              </a:ext>
            </a:extLst>
          </p:cNvPr>
          <p:cNvSpPr>
            <a:spLocks noGrp="1"/>
          </p:cNvSpPr>
          <p:nvPr>
            <p:ph idx="4294967295"/>
          </p:nvPr>
        </p:nvSpPr>
        <p:spPr>
          <a:xfrm>
            <a:off x="815927" y="1212852"/>
            <a:ext cx="10480430" cy="4992830"/>
          </a:xfrm>
        </p:spPr>
        <p:txBody>
          <a:bodyPr>
            <a:noAutofit/>
          </a:bodyPr>
          <a:lstStyle/>
          <a:p>
            <a:r>
              <a:rPr lang="en-US" sz="1800" dirty="0"/>
              <a:t>Attend WVSSAC meeting with Tournament Directors. </a:t>
            </a:r>
          </a:p>
          <a:p>
            <a:r>
              <a:rPr lang="en-US" sz="1800" dirty="0"/>
              <a:t>Contact Tournament Director several weeks before the competition on facility set-up.</a:t>
            </a:r>
          </a:p>
          <a:p>
            <a:r>
              <a:rPr lang="en-US" sz="1800" dirty="0"/>
              <a:t>Confirm that tabulators have no affiliations and that they have prior experience or a mathematical/science background. Go over tabulator forms.</a:t>
            </a:r>
          </a:p>
          <a:p>
            <a:r>
              <a:rPr lang="en-US" sz="1800" dirty="0">
                <a:solidFill>
                  <a:prstClr val="black"/>
                </a:solidFill>
              </a:rPr>
              <a:t>Review the narratives for the region, marking anything that is questionable.</a:t>
            </a:r>
          </a:p>
          <a:p>
            <a:r>
              <a:rPr lang="en-US" sz="1800" dirty="0"/>
              <a:t>Head Safety Judges will meet to review outlines/narratives (most likely zoom meeting). </a:t>
            </a:r>
          </a:p>
          <a:p>
            <a:r>
              <a:rPr lang="en-US" sz="1800" dirty="0"/>
              <a:t>Prepare Safety Judge Scripting Forms. Prepare and organize a binder of forms for each team.</a:t>
            </a:r>
          </a:p>
          <a:p>
            <a:r>
              <a:rPr lang="en-US" sz="1800" dirty="0"/>
              <a:t>Upon arrival, assign positions to Assistant Safety Judges and determine what constitutes a bobble or a fall and be consistent. </a:t>
            </a:r>
          </a:p>
          <a:p>
            <a:r>
              <a:rPr lang="en-US" sz="1800" dirty="0"/>
              <a:t>Introduce yourself to the Tournament Director (</a:t>
            </a:r>
            <a:r>
              <a:rPr lang="en-US" sz="1800" b="1" dirty="0"/>
              <a:t>designate the person who has final medical authority and keeping mats together). </a:t>
            </a:r>
          </a:p>
          <a:p>
            <a:r>
              <a:rPr lang="en-US" sz="1800" dirty="0"/>
              <a:t>Meet with Announcer/DJ, Table Judges, and Tabulators. </a:t>
            </a:r>
          </a:p>
          <a:p>
            <a:r>
              <a:rPr lang="en-US" sz="1800" dirty="0"/>
              <a:t>Confirm accuracy of Tabulators and sign off on all forms.</a:t>
            </a:r>
          </a:p>
        </p:txBody>
      </p:sp>
      <p:pic>
        <p:nvPicPr>
          <p:cNvPr id="4" name="Picture 3">
            <a:extLst>
              <a:ext uri="{FF2B5EF4-FFF2-40B4-BE49-F238E27FC236}">
                <a16:creationId xmlns:a16="http://schemas.microsoft.com/office/drawing/2014/main" id="{62B1E34F-B3EA-4900-A753-56EF886483B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1" y="652319"/>
            <a:ext cx="1455715" cy="1303868"/>
          </a:xfrm>
          <a:prstGeom prst="rect">
            <a:avLst/>
          </a:prstGeom>
        </p:spPr>
      </p:pic>
    </p:spTree>
    <p:extLst>
      <p:ext uri="{BB962C8B-B14F-4D97-AF65-F5344CB8AC3E}">
        <p14:creationId xmlns:p14="http://schemas.microsoft.com/office/powerpoint/2010/main" val="54580335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AE7481E5-FBF1-455C-8B29-D84D395827BA}"/>
              </a:ext>
            </a:extLst>
          </p:cNvPr>
          <p:cNvSpPr>
            <a:spLocks noGrp="1"/>
          </p:cNvSpPr>
          <p:nvPr>
            <p:ph type="sldNum" sz="quarter" idx="12"/>
          </p:nvPr>
        </p:nvSpPr>
        <p:spPr/>
        <p:txBody>
          <a:bodyPr/>
          <a:lstStyle/>
          <a:p>
            <a:fld id="{E97799C9-84D9-46D2-A11E-BCF8A720529D}" type="slidenum">
              <a:rPr lang="en-US" b="1" smtClean="0"/>
              <a:t>39</a:t>
            </a:fld>
            <a:endParaRPr lang="en-US" b="1" dirty="0"/>
          </a:p>
        </p:txBody>
      </p:sp>
      <p:sp>
        <p:nvSpPr>
          <p:cNvPr id="2" name="Title 1">
            <a:extLst>
              <a:ext uri="{FF2B5EF4-FFF2-40B4-BE49-F238E27FC236}">
                <a16:creationId xmlns:a16="http://schemas.microsoft.com/office/drawing/2014/main" id="{A3B240EB-AA7F-449C-8722-A423144AFEAA}"/>
              </a:ext>
            </a:extLst>
          </p:cNvPr>
          <p:cNvSpPr>
            <a:spLocks noGrp="1"/>
          </p:cNvSpPr>
          <p:nvPr>
            <p:ph type="title" idx="4294967295"/>
          </p:nvPr>
        </p:nvSpPr>
        <p:spPr>
          <a:xfrm>
            <a:off x="2754314" y="669925"/>
            <a:ext cx="6553200" cy="998536"/>
          </a:xfrm>
        </p:spPr>
        <p:txBody>
          <a:bodyPr>
            <a:noAutofit/>
          </a:bodyPr>
          <a:lstStyle/>
          <a:p>
            <a:r>
              <a:rPr lang="en-US" sz="2799" b="1" dirty="0"/>
              <a:t>SAFETY JUDGE </a:t>
            </a:r>
            <a:br>
              <a:rPr lang="en-US" sz="2799" b="1" dirty="0"/>
            </a:br>
            <a:r>
              <a:rPr lang="en-US" sz="2799" b="1" dirty="0"/>
              <a:t>EQUIPMENT CHECKLIST</a:t>
            </a:r>
            <a:endParaRPr lang="en-US" sz="2799" dirty="0"/>
          </a:p>
        </p:txBody>
      </p:sp>
      <p:sp>
        <p:nvSpPr>
          <p:cNvPr id="3" name="Content Placeholder 2">
            <a:extLst>
              <a:ext uri="{FF2B5EF4-FFF2-40B4-BE49-F238E27FC236}">
                <a16:creationId xmlns:a16="http://schemas.microsoft.com/office/drawing/2014/main" id="{CC05C169-4CE7-4B1D-B492-E14180A4C4F3}"/>
              </a:ext>
            </a:extLst>
          </p:cNvPr>
          <p:cNvSpPr>
            <a:spLocks noGrp="1"/>
          </p:cNvSpPr>
          <p:nvPr>
            <p:ph idx="4294967295"/>
          </p:nvPr>
        </p:nvSpPr>
        <p:spPr>
          <a:xfrm>
            <a:off x="2127251" y="1789111"/>
            <a:ext cx="7937500" cy="4319588"/>
          </a:xfrm>
        </p:spPr>
        <p:txBody>
          <a:bodyPr>
            <a:noAutofit/>
          </a:bodyPr>
          <a:lstStyle/>
          <a:p>
            <a:pPr marL="228583" indent="-228583" defTabSz="914335">
              <a:lnSpc>
                <a:spcPct val="90000"/>
              </a:lnSpc>
              <a:spcBef>
                <a:spcPts val="0"/>
              </a:spcBef>
              <a:spcAft>
                <a:spcPts val="0"/>
              </a:spcAft>
              <a:buClrTx/>
              <a:buSzTx/>
              <a:buNone/>
              <a:defRPr/>
            </a:pPr>
            <a:r>
              <a:rPr lang="en-US" sz="1200" b="1" dirty="0">
                <a:solidFill>
                  <a:prstClr val="black"/>
                </a:solidFill>
              </a:rPr>
              <a:t>_____ BINDER (HEAD SAFETY JUDGE)</a:t>
            </a:r>
            <a:endParaRPr lang="en-US" sz="1200" dirty="0">
              <a:solidFill>
                <a:prstClr val="black"/>
              </a:solidFill>
            </a:endParaRPr>
          </a:p>
          <a:p>
            <a:pPr marL="228583" indent="-228583" defTabSz="914335">
              <a:lnSpc>
                <a:spcPct val="90000"/>
              </a:lnSpc>
              <a:spcBef>
                <a:spcPts val="0"/>
              </a:spcBef>
              <a:spcAft>
                <a:spcPts val="0"/>
              </a:spcAft>
              <a:buClrTx/>
              <a:buSzTx/>
              <a:buNone/>
              <a:defRPr/>
            </a:pPr>
            <a:r>
              <a:rPr lang="en-US" sz="1200" b="1" dirty="0">
                <a:solidFill>
                  <a:prstClr val="black"/>
                </a:solidFill>
              </a:rPr>
              <a:t> </a:t>
            </a:r>
            <a:endParaRPr lang="en-US" sz="1200" dirty="0">
              <a:solidFill>
                <a:prstClr val="black"/>
              </a:solidFill>
            </a:endParaRPr>
          </a:p>
          <a:p>
            <a:pPr marL="228583" indent="-228583" defTabSz="914335">
              <a:lnSpc>
                <a:spcPct val="90000"/>
              </a:lnSpc>
              <a:spcBef>
                <a:spcPts val="0"/>
              </a:spcBef>
              <a:spcAft>
                <a:spcPts val="0"/>
              </a:spcAft>
              <a:buClrTx/>
              <a:buSzTx/>
              <a:buNone/>
              <a:defRPr/>
            </a:pPr>
            <a:r>
              <a:rPr lang="en-US" sz="1200" b="1" dirty="0">
                <a:solidFill>
                  <a:prstClr val="black"/>
                </a:solidFill>
              </a:rPr>
              <a:t>			_____</a:t>
            </a:r>
            <a:r>
              <a:rPr lang="en-US" sz="1200" dirty="0">
                <a:solidFill>
                  <a:prstClr val="black"/>
                </a:solidFill>
              </a:rPr>
              <a:t>CHEER MANUAL, THE INTERSCHOLASTIC</a:t>
            </a:r>
          </a:p>
          <a:p>
            <a:pPr marL="228583" indent="-228583" defTabSz="914335">
              <a:lnSpc>
                <a:spcPct val="90000"/>
              </a:lnSpc>
              <a:spcBef>
                <a:spcPts val="0"/>
              </a:spcBef>
              <a:spcAft>
                <a:spcPts val="0"/>
              </a:spcAft>
              <a:buClrTx/>
              <a:buSzTx/>
              <a:buNone/>
              <a:defRPr/>
            </a:pPr>
            <a:r>
              <a:rPr lang="en-US" sz="1200" dirty="0">
                <a:solidFill>
                  <a:prstClr val="black"/>
                </a:solidFill>
              </a:rPr>
              <a:t> </a:t>
            </a:r>
          </a:p>
          <a:p>
            <a:pPr marL="228583" indent="-228583" defTabSz="914335">
              <a:lnSpc>
                <a:spcPct val="90000"/>
              </a:lnSpc>
              <a:spcBef>
                <a:spcPts val="0"/>
              </a:spcBef>
              <a:spcAft>
                <a:spcPts val="0"/>
              </a:spcAft>
              <a:buClrTx/>
              <a:buSzTx/>
              <a:buNone/>
              <a:defRPr/>
            </a:pPr>
            <a:r>
              <a:rPr lang="en-US" sz="1200" dirty="0">
                <a:solidFill>
                  <a:prstClr val="black"/>
                </a:solidFill>
              </a:rPr>
              <a:t>			_____ NFHS SPIRIT RULES BOOK (tabbed)</a:t>
            </a:r>
          </a:p>
          <a:p>
            <a:pPr marL="228583" indent="-228583" defTabSz="914335">
              <a:lnSpc>
                <a:spcPct val="90000"/>
              </a:lnSpc>
              <a:spcBef>
                <a:spcPts val="0"/>
              </a:spcBef>
              <a:spcAft>
                <a:spcPts val="0"/>
              </a:spcAft>
              <a:buClrTx/>
              <a:buSzTx/>
              <a:buNone/>
              <a:defRPr/>
            </a:pPr>
            <a:r>
              <a:rPr lang="en-US" sz="1200" dirty="0">
                <a:solidFill>
                  <a:prstClr val="black"/>
                </a:solidFill>
              </a:rPr>
              <a:t> </a:t>
            </a:r>
          </a:p>
          <a:p>
            <a:pPr marL="228583" indent="-228583" defTabSz="914335">
              <a:lnSpc>
                <a:spcPct val="90000"/>
              </a:lnSpc>
              <a:spcBef>
                <a:spcPts val="0"/>
              </a:spcBef>
              <a:spcAft>
                <a:spcPts val="0"/>
              </a:spcAft>
              <a:buClrTx/>
              <a:buSzTx/>
              <a:buNone/>
              <a:defRPr/>
            </a:pPr>
            <a:r>
              <a:rPr lang="en-US" sz="1200" dirty="0">
                <a:solidFill>
                  <a:prstClr val="black"/>
                </a:solidFill>
              </a:rPr>
              <a:t>        	                        _____ DEDUCTIONS PAGE</a:t>
            </a:r>
          </a:p>
          <a:p>
            <a:pPr marL="228583" indent="-228583" defTabSz="914335">
              <a:lnSpc>
                <a:spcPct val="90000"/>
              </a:lnSpc>
              <a:spcBef>
                <a:spcPts val="0"/>
              </a:spcBef>
              <a:spcAft>
                <a:spcPts val="0"/>
              </a:spcAft>
              <a:buClrTx/>
              <a:buSzTx/>
              <a:buNone/>
              <a:defRPr/>
            </a:pPr>
            <a:r>
              <a:rPr lang="en-US" sz="1200" dirty="0">
                <a:solidFill>
                  <a:prstClr val="black"/>
                </a:solidFill>
              </a:rPr>
              <a:t> </a:t>
            </a:r>
          </a:p>
          <a:p>
            <a:pPr marL="228583" indent="-228583" defTabSz="914335">
              <a:lnSpc>
                <a:spcPct val="90000"/>
              </a:lnSpc>
              <a:spcBef>
                <a:spcPts val="0"/>
              </a:spcBef>
              <a:spcAft>
                <a:spcPts val="0"/>
              </a:spcAft>
              <a:buClrTx/>
              <a:buSzTx/>
              <a:buNone/>
              <a:defRPr/>
            </a:pPr>
            <a:r>
              <a:rPr lang="en-US" sz="1200" dirty="0">
                <a:solidFill>
                  <a:prstClr val="black"/>
                </a:solidFill>
              </a:rPr>
              <a:t>			_____ OUTLINES (Head Safety Judge)</a:t>
            </a:r>
          </a:p>
          <a:p>
            <a:pPr marL="228583" indent="-228583" defTabSz="914335">
              <a:lnSpc>
                <a:spcPct val="90000"/>
              </a:lnSpc>
              <a:spcBef>
                <a:spcPts val="0"/>
              </a:spcBef>
              <a:spcAft>
                <a:spcPts val="0"/>
              </a:spcAft>
              <a:buClrTx/>
              <a:buSzTx/>
              <a:buNone/>
              <a:defRPr/>
            </a:pPr>
            <a:r>
              <a:rPr lang="en-US" sz="1200" dirty="0">
                <a:solidFill>
                  <a:prstClr val="black"/>
                </a:solidFill>
              </a:rPr>
              <a:t> </a:t>
            </a:r>
          </a:p>
          <a:p>
            <a:pPr marL="228583" indent="-228583" defTabSz="914335">
              <a:lnSpc>
                <a:spcPct val="90000"/>
              </a:lnSpc>
              <a:spcBef>
                <a:spcPts val="0"/>
              </a:spcBef>
              <a:spcAft>
                <a:spcPts val="0"/>
              </a:spcAft>
              <a:buClrTx/>
              <a:buSzTx/>
              <a:buNone/>
              <a:defRPr/>
            </a:pPr>
            <a:r>
              <a:rPr lang="en-US" sz="1200" dirty="0">
                <a:solidFill>
                  <a:prstClr val="black"/>
                </a:solidFill>
              </a:rPr>
              <a:t>			_____ ROUTINE/TEAM CHECKLISTS (filled out w/preliminary info)</a:t>
            </a:r>
          </a:p>
          <a:p>
            <a:pPr marL="228583" indent="-228583" defTabSz="914335">
              <a:lnSpc>
                <a:spcPct val="90000"/>
              </a:lnSpc>
              <a:spcBef>
                <a:spcPts val="0"/>
              </a:spcBef>
              <a:spcAft>
                <a:spcPts val="0"/>
              </a:spcAft>
              <a:buClrTx/>
              <a:buSzTx/>
              <a:buNone/>
              <a:defRPr/>
            </a:pPr>
            <a:r>
              <a:rPr lang="en-US" sz="1200" dirty="0">
                <a:solidFill>
                  <a:prstClr val="black"/>
                </a:solidFill>
              </a:rPr>
              <a:t> </a:t>
            </a:r>
          </a:p>
          <a:p>
            <a:pPr marL="228583" indent="-228583" defTabSz="914335">
              <a:lnSpc>
                <a:spcPct val="90000"/>
              </a:lnSpc>
              <a:spcBef>
                <a:spcPts val="0"/>
              </a:spcBef>
              <a:spcAft>
                <a:spcPts val="0"/>
              </a:spcAft>
              <a:buClrTx/>
              <a:buSzTx/>
              <a:buNone/>
              <a:defRPr/>
            </a:pPr>
            <a:r>
              <a:rPr lang="en-US" sz="1200" dirty="0">
                <a:solidFill>
                  <a:prstClr val="black"/>
                </a:solidFill>
              </a:rPr>
              <a:t>			_____ SCORE SHEETS (filled out w/preliminary info)</a:t>
            </a:r>
          </a:p>
          <a:p>
            <a:pPr marL="228583" indent="-228583" defTabSz="914335">
              <a:lnSpc>
                <a:spcPct val="90000"/>
              </a:lnSpc>
              <a:spcBef>
                <a:spcPts val="0"/>
              </a:spcBef>
              <a:spcAft>
                <a:spcPts val="0"/>
              </a:spcAft>
              <a:buClrTx/>
              <a:buSzTx/>
              <a:buNone/>
              <a:defRPr/>
            </a:pPr>
            <a:r>
              <a:rPr lang="en-US" sz="1200" dirty="0">
                <a:solidFill>
                  <a:prstClr val="black"/>
                </a:solidFill>
              </a:rPr>
              <a:t> </a:t>
            </a:r>
          </a:p>
          <a:p>
            <a:pPr marL="228583" indent="-228583" defTabSz="914335">
              <a:lnSpc>
                <a:spcPct val="90000"/>
              </a:lnSpc>
              <a:spcBef>
                <a:spcPts val="0"/>
              </a:spcBef>
              <a:spcAft>
                <a:spcPts val="0"/>
              </a:spcAft>
              <a:buClrTx/>
              <a:buSzTx/>
              <a:buNone/>
              <a:defRPr/>
            </a:pPr>
            <a:r>
              <a:rPr lang="en-US" sz="1200" dirty="0">
                <a:solidFill>
                  <a:prstClr val="black"/>
                </a:solidFill>
              </a:rPr>
              <a:t>			_____ SCORE SHEETS (safety judge’s copy)</a:t>
            </a:r>
          </a:p>
          <a:p>
            <a:pPr marL="228583" indent="-228583" defTabSz="914335">
              <a:lnSpc>
                <a:spcPct val="90000"/>
              </a:lnSpc>
              <a:spcBef>
                <a:spcPts val="0"/>
              </a:spcBef>
              <a:spcAft>
                <a:spcPts val="0"/>
              </a:spcAft>
              <a:buClrTx/>
              <a:buSzTx/>
              <a:buNone/>
              <a:defRPr/>
            </a:pPr>
            <a:r>
              <a:rPr lang="en-US" sz="1200" dirty="0">
                <a:solidFill>
                  <a:prstClr val="black"/>
                </a:solidFill>
              </a:rPr>
              <a:t> </a:t>
            </a:r>
          </a:p>
          <a:p>
            <a:pPr marL="228583" indent="-228583" defTabSz="914335">
              <a:lnSpc>
                <a:spcPct val="90000"/>
              </a:lnSpc>
              <a:spcBef>
                <a:spcPts val="0"/>
              </a:spcBef>
              <a:spcAft>
                <a:spcPts val="0"/>
              </a:spcAft>
              <a:buClrTx/>
              <a:buSzTx/>
              <a:buNone/>
              <a:defRPr/>
            </a:pPr>
            <a:r>
              <a:rPr lang="en-US" sz="1200" dirty="0">
                <a:solidFill>
                  <a:prstClr val="black"/>
                </a:solidFill>
              </a:rPr>
              <a:t>			_____ SCRIPTING SHEETS (filled out w/preliminary info)</a:t>
            </a:r>
          </a:p>
          <a:p>
            <a:pPr marL="228583" indent="-228583" defTabSz="914335">
              <a:lnSpc>
                <a:spcPct val="90000"/>
              </a:lnSpc>
              <a:spcBef>
                <a:spcPts val="0"/>
              </a:spcBef>
              <a:spcAft>
                <a:spcPts val="0"/>
              </a:spcAft>
              <a:buClrTx/>
              <a:buSzTx/>
              <a:buNone/>
              <a:defRPr/>
            </a:pPr>
            <a:r>
              <a:rPr lang="en-US" sz="1200" dirty="0">
                <a:solidFill>
                  <a:prstClr val="black"/>
                </a:solidFill>
              </a:rPr>
              <a:t> </a:t>
            </a:r>
          </a:p>
          <a:p>
            <a:pPr marL="228583" indent="-228583" defTabSz="914335">
              <a:lnSpc>
                <a:spcPct val="90000"/>
              </a:lnSpc>
              <a:spcBef>
                <a:spcPts val="0"/>
              </a:spcBef>
              <a:spcAft>
                <a:spcPts val="0"/>
              </a:spcAft>
              <a:buClrTx/>
              <a:buSzTx/>
              <a:buNone/>
              <a:defRPr/>
            </a:pPr>
            <a:r>
              <a:rPr lang="en-US" sz="1200" b="1" dirty="0">
                <a:solidFill>
                  <a:prstClr val="black"/>
                </a:solidFill>
              </a:rPr>
              <a:t>		_____ STOPWATCH</a:t>
            </a:r>
            <a:endParaRPr lang="en-US" sz="1200" dirty="0">
              <a:solidFill>
                <a:prstClr val="black"/>
              </a:solidFill>
            </a:endParaRPr>
          </a:p>
          <a:p>
            <a:pPr marL="228583" indent="-228583" defTabSz="914335">
              <a:lnSpc>
                <a:spcPct val="90000"/>
              </a:lnSpc>
              <a:spcBef>
                <a:spcPts val="0"/>
              </a:spcBef>
              <a:spcAft>
                <a:spcPts val="0"/>
              </a:spcAft>
              <a:buClrTx/>
              <a:buSzTx/>
              <a:buNone/>
              <a:defRPr/>
            </a:pPr>
            <a:r>
              <a:rPr lang="en-US" sz="1200" b="1" dirty="0">
                <a:solidFill>
                  <a:prstClr val="black"/>
                </a:solidFill>
              </a:rPr>
              <a:t> </a:t>
            </a:r>
            <a:endParaRPr lang="en-US" sz="1200" dirty="0">
              <a:solidFill>
                <a:prstClr val="black"/>
              </a:solidFill>
            </a:endParaRPr>
          </a:p>
          <a:p>
            <a:pPr marL="228583" indent="-228583" defTabSz="914335">
              <a:lnSpc>
                <a:spcPct val="90000"/>
              </a:lnSpc>
              <a:spcBef>
                <a:spcPts val="0"/>
              </a:spcBef>
              <a:spcAft>
                <a:spcPts val="0"/>
              </a:spcAft>
              <a:buClrTx/>
              <a:buSzTx/>
              <a:buNone/>
              <a:defRPr/>
            </a:pPr>
            <a:r>
              <a:rPr lang="en-US" sz="1200" b="1" dirty="0">
                <a:solidFill>
                  <a:prstClr val="black"/>
                </a:solidFill>
              </a:rPr>
              <a:t>		_____ SIGNAL PROP</a:t>
            </a:r>
            <a:endParaRPr lang="en-US" sz="1200" dirty="0">
              <a:solidFill>
                <a:prstClr val="black"/>
              </a:solidFill>
            </a:endParaRPr>
          </a:p>
          <a:p>
            <a:pPr marL="228583" indent="-228583" defTabSz="914335">
              <a:lnSpc>
                <a:spcPct val="90000"/>
              </a:lnSpc>
              <a:spcBef>
                <a:spcPts val="0"/>
              </a:spcBef>
              <a:spcAft>
                <a:spcPts val="0"/>
              </a:spcAft>
              <a:buClrTx/>
              <a:buSzTx/>
              <a:buNone/>
              <a:defRPr/>
            </a:pPr>
            <a:r>
              <a:rPr lang="en-US" sz="1200" b="1" dirty="0">
                <a:solidFill>
                  <a:prstClr val="black"/>
                </a:solidFill>
              </a:rPr>
              <a:t> </a:t>
            </a:r>
            <a:endParaRPr lang="en-US" sz="1200" dirty="0">
              <a:solidFill>
                <a:prstClr val="black"/>
              </a:solidFill>
            </a:endParaRPr>
          </a:p>
          <a:p>
            <a:pPr marL="228583" indent="-228583" defTabSz="914335">
              <a:lnSpc>
                <a:spcPct val="90000"/>
              </a:lnSpc>
              <a:spcBef>
                <a:spcPts val="0"/>
              </a:spcBef>
              <a:spcAft>
                <a:spcPts val="0"/>
              </a:spcAft>
              <a:buClrTx/>
              <a:buSzTx/>
              <a:buNone/>
              <a:defRPr/>
            </a:pPr>
            <a:r>
              <a:rPr lang="en-US" sz="1200" b="1" dirty="0">
                <a:solidFill>
                  <a:prstClr val="black"/>
                </a:solidFill>
              </a:rPr>
              <a:t>		_____ PENCILS or Pens</a:t>
            </a:r>
            <a:endParaRPr lang="en-US" sz="1200" dirty="0">
              <a:solidFill>
                <a:prstClr val="black"/>
              </a:solidFill>
            </a:endParaRPr>
          </a:p>
          <a:p>
            <a:pPr marL="228583" indent="-228583" defTabSz="914335">
              <a:lnSpc>
                <a:spcPct val="90000"/>
              </a:lnSpc>
              <a:spcBef>
                <a:spcPts val="0"/>
              </a:spcBef>
              <a:spcAft>
                <a:spcPts val="0"/>
              </a:spcAft>
              <a:buClrTx/>
              <a:buSzTx/>
              <a:buNone/>
              <a:defRPr/>
            </a:pPr>
            <a:r>
              <a:rPr lang="en-US" sz="1200" b="1" dirty="0">
                <a:solidFill>
                  <a:prstClr val="black"/>
                </a:solidFill>
              </a:rPr>
              <a:t> </a:t>
            </a:r>
            <a:endParaRPr lang="en-US" sz="1200" dirty="0">
              <a:solidFill>
                <a:prstClr val="black"/>
              </a:solidFill>
            </a:endParaRPr>
          </a:p>
          <a:p>
            <a:pPr marL="228583" indent="-228583" defTabSz="914335">
              <a:lnSpc>
                <a:spcPct val="90000"/>
              </a:lnSpc>
              <a:spcBef>
                <a:spcPts val="0"/>
              </a:spcBef>
              <a:spcAft>
                <a:spcPts val="0"/>
              </a:spcAft>
              <a:buClrTx/>
              <a:buSzTx/>
              <a:buNone/>
              <a:defRPr/>
            </a:pPr>
            <a:r>
              <a:rPr lang="en-US" sz="1200" b="1" dirty="0">
                <a:solidFill>
                  <a:prstClr val="black"/>
                </a:solidFill>
              </a:rPr>
              <a:t>		_____ CLIP BOARD</a:t>
            </a:r>
            <a:endParaRPr lang="en-US" sz="1200" dirty="0"/>
          </a:p>
        </p:txBody>
      </p:sp>
      <p:pic>
        <p:nvPicPr>
          <p:cNvPr id="4" name="Picture 3">
            <a:extLst>
              <a:ext uri="{FF2B5EF4-FFF2-40B4-BE49-F238E27FC236}">
                <a16:creationId xmlns:a16="http://schemas.microsoft.com/office/drawing/2014/main" id="{E58AEF3A-BC5C-4CB5-AD89-18EBD7351F5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1" y="653144"/>
            <a:ext cx="1455715" cy="1303868"/>
          </a:xfrm>
          <a:prstGeom prst="rect">
            <a:avLst/>
          </a:prstGeom>
        </p:spPr>
      </p:pic>
    </p:spTree>
    <p:extLst>
      <p:ext uri="{BB962C8B-B14F-4D97-AF65-F5344CB8AC3E}">
        <p14:creationId xmlns:p14="http://schemas.microsoft.com/office/powerpoint/2010/main" val="3763358492"/>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D9CF53-E4A9-48C3-8E9D-C841BC8FFBDB}"/>
              </a:ext>
            </a:extLst>
          </p:cNvPr>
          <p:cNvSpPr>
            <a:spLocks noGrp="1"/>
          </p:cNvSpPr>
          <p:nvPr>
            <p:ph type="title"/>
          </p:nvPr>
        </p:nvSpPr>
        <p:spPr>
          <a:xfrm>
            <a:off x="3362179" y="757051"/>
            <a:ext cx="5030370" cy="705991"/>
          </a:xfrm>
        </p:spPr>
        <p:txBody>
          <a:bodyPr>
            <a:normAutofit/>
          </a:bodyPr>
          <a:lstStyle/>
          <a:p>
            <a:r>
              <a:rPr lang="en-US" sz="3600" b="1" dirty="0"/>
              <a:t>SAFETY FORMS</a:t>
            </a:r>
          </a:p>
        </p:txBody>
      </p:sp>
      <p:sp>
        <p:nvSpPr>
          <p:cNvPr id="3" name="Content Placeholder 2">
            <a:extLst>
              <a:ext uri="{FF2B5EF4-FFF2-40B4-BE49-F238E27FC236}">
                <a16:creationId xmlns:a16="http://schemas.microsoft.com/office/drawing/2014/main" id="{18B69038-8DCA-4313-8F2A-5D6495374DC0}"/>
              </a:ext>
            </a:extLst>
          </p:cNvPr>
          <p:cNvSpPr>
            <a:spLocks noGrp="1"/>
          </p:cNvSpPr>
          <p:nvPr>
            <p:ph idx="1"/>
          </p:nvPr>
        </p:nvSpPr>
        <p:spPr>
          <a:xfrm>
            <a:off x="1295403" y="2463801"/>
            <a:ext cx="9601196" cy="3412068"/>
          </a:xfrm>
        </p:spPr>
        <p:txBody>
          <a:bodyPr>
            <a:normAutofit/>
          </a:bodyPr>
          <a:lstStyle/>
          <a:p>
            <a:r>
              <a:rPr lang="en-US" dirty="0"/>
              <a:t>C2A – HS Regional/State Outline Cover Sheet</a:t>
            </a:r>
          </a:p>
          <a:p>
            <a:r>
              <a:rPr lang="en-US" dirty="0"/>
              <a:t>C3 – Other Sanctioned Competitions Outline Cover Sheet</a:t>
            </a:r>
          </a:p>
          <a:p>
            <a:r>
              <a:rPr lang="en-US" dirty="0"/>
              <a:t>C2B – HS Regional/State Outline Narrative Routine</a:t>
            </a:r>
          </a:p>
          <a:p>
            <a:r>
              <a:rPr lang="en-US" dirty="0"/>
              <a:t>CJ6 – Safety Judge Checklist</a:t>
            </a:r>
          </a:p>
          <a:p>
            <a:r>
              <a:rPr lang="en-US" dirty="0"/>
              <a:t>Safety Judge Scripting Form</a:t>
            </a:r>
          </a:p>
          <a:p>
            <a:r>
              <a:rPr lang="en-US" dirty="0"/>
              <a:t>CJ1 – Technical/Safety Judge Sheet</a:t>
            </a:r>
          </a:p>
        </p:txBody>
      </p:sp>
      <p:pic>
        <p:nvPicPr>
          <p:cNvPr id="4" name="Picture 3">
            <a:extLst>
              <a:ext uri="{FF2B5EF4-FFF2-40B4-BE49-F238E27FC236}">
                <a16:creationId xmlns:a16="http://schemas.microsoft.com/office/drawing/2014/main" id="{4F0870E3-5974-4F69-A392-3C33A8C301C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1" y="609600"/>
            <a:ext cx="1455715" cy="1303868"/>
          </a:xfrm>
          <a:prstGeom prst="rect">
            <a:avLst/>
          </a:prstGeom>
        </p:spPr>
      </p:pic>
      <p:sp>
        <p:nvSpPr>
          <p:cNvPr id="5" name="Slide Number Placeholder 4">
            <a:extLst>
              <a:ext uri="{FF2B5EF4-FFF2-40B4-BE49-F238E27FC236}">
                <a16:creationId xmlns:a16="http://schemas.microsoft.com/office/drawing/2014/main" id="{C517D601-FA5D-408E-BFFD-CBD2BD5F9F92}"/>
              </a:ext>
            </a:extLst>
          </p:cNvPr>
          <p:cNvSpPr>
            <a:spLocks noGrp="1"/>
          </p:cNvSpPr>
          <p:nvPr>
            <p:ph type="sldNum" sz="quarter" idx="12"/>
          </p:nvPr>
        </p:nvSpPr>
        <p:spPr/>
        <p:txBody>
          <a:bodyPr/>
          <a:lstStyle/>
          <a:p>
            <a:fld id="{E97799C9-84D9-46D2-A11E-BCF8A720529D}" type="slidenum">
              <a:rPr lang="en-US" smtClean="0"/>
              <a:t>40</a:t>
            </a:fld>
            <a:endParaRPr lang="en-US" dirty="0"/>
          </a:p>
        </p:txBody>
      </p:sp>
    </p:spTree>
    <p:extLst>
      <p:ext uri="{BB962C8B-B14F-4D97-AF65-F5344CB8AC3E}">
        <p14:creationId xmlns:p14="http://schemas.microsoft.com/office/powerpoint/2010/main" val="285015967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634DDE-51CD-47CC-A2B9-645069DC8484}"/>
              </a:ext>
            </a:extLst>
          </p:cNvPr>
          <p:cNvSpPr>
            <a:spLocks noGrp="1"/>
          </p:cNvSpPr>
          <p:nvPr>
            <p:ph type="title"/>
          </p:nvPr>
        </p:nvSpPr>
        <p:spPr>
          <a:xfrm>
            <a:off x="1458216" y="984590"/>
            <a:ext cx="9601196" cy="332401"/>
          </a:xfrm>
        </p:spPr>
        <p:txBody>
          <a:bodyPr>
            <a:normAutofit fontScale="90000"/>
          </a:bodyPr>
          <a:lstStyle/>
          <a:p>
            <a:r>
              <a:rPr lang="en-US" b="1" dirty="0"/>
              <a:t>CJ6 – Safety Judge Checklist</a:t>
            </a:r>
            <a:br>
              <a:rPr lang="en-US" dirty="0"/>
            </a:br>
            <a:endParaRPr lang="en-US" dirty="0"/>
          </a:p>
        </p:txBody>
      </p:sp>
      <p:sp>
        <p:nvSpPr>
          <p:cNvPr id="3" name="Content Placeholder 2">
            <a:extLst>
              <a:ext uri="{FF2B5EF4-FFF2-40B4-BE49-F238E27FC236}">
                <a16:creationId xmlns:a16="http://schemas.microsoft.com/office/drawing/2014/main" id="{F5DDB4F0-BC61-4ECB-A026-3B77E7CBCDA0}"/>
              </a:ext>
            </a:extLst>
          </p:cNvPr>
          <p:cNvSpPr>
            <a:spLocks noGrp="1"/>
          </p:cNvSpPr>
          <p:nvPr>
            <p:ph idx="1"/>
          </p:nvPr>
        </p:nvSpPr>
        <p:spPr>
          <a:xfrm>
            <a:off x="951394" y="1679715"/>
            <a:ext cx="6335681" cy="4193697"/>
          </a:xfrm>
        </p:spPr>
        <p:txBody>
          <a:bodyPr>
            <a:normAutofit fontScale="92500" lnSpcReduction="20000"/>
          </a:bodyPr>
          <a:lstStyle/>
          <a:p>
            <a:pPr marL="0" indent="0">
              <a:buNone/>
            </a:pPr>
            <a:r>
              <a:rPr lang="en-US" b="1" dirty="0"/>
              <a:t>Additional items will be checked during safety check time.</a:t>
            </a:r>
          </a:p>
          <a:p>
            <a:pPr>
              <a:buFont typeface="Wingdings" panose="05000000000000000000" pitchFamily="2" charset="2"/>
              <a:buChar char="ü"/>
            </a:pPr>
            <a:r>
              <a:rPr lang="en-US" dirty="0"/>
              <a:t>Do you have any athletes that may need to use an inhaler? </a:t>
            </a:r>
            <a:r>
              <a:rPr lang="en-US" b="1" dirty="0"/>
              <a:t>Coaches must have copy of medical consent.</a:t>
            </a:r>
          </a:p>
          <a:p>
            <a:pPr>
              <a:buFont typeface="Wingdings" panose="05000000000000000000" pitchFamily="2" charset="2"/>
              <a:buChar char="ü"/>
            </a:pPr>
            <a:r>
              <a:rPr lang="en-US" dirty="0"/>
              <a:t>Does your team know what to do if the </a:t>
            </a:r>
            <a:r>
              <a:rPr lang="en-US" b="1" dirty="0"/>
              <a:t>power</a:t>
            </a:r>
            <a:r>
              <a:rPr lang="en-US" dirty="0"/>
              <a:t> goes out, music stops, or an injury occurs?</a:t>
            </a:r>
          </a:p>
          <a:p>
            <a:pPr>
              <a:buFont typeface="Wingdings" panose="05000000000000000000" pitchFamily="2" charset="2"/>
              <a:buChar char="ü"/>
            </a:pPr>
            <a:r>
              <a:rPr lang="en-US" dirty="0"/>
              <a:t>Do you have your music ready? There is only </a:t>
            </a:r>
            <a:r>
              <a:rPr lang="en-US" b="1" dirty="0"/>
              <a:t>one</a:t>
            </a:r>
            <a:r>
              <a:rPr lang="en-US" dirty="0"/>
              <a:t> time to start your music.</a:t>
            </a:r>
          </a:p>
          <a:p>
            <a:pPr>
              <a:buFont typeface="Wingdings" panose="05000000000000000000" pitchFamily="2" charset="2"/>
              <a:buChar char="ü"/>
            </a:pPr>
            <a:r>
              <a:rPr lang="en-US" dirty="0"/>
              <a:t>Which athlete will start the TC?</a:t>
            </a:r>
          </a:p>
          <a:p>
            <a:pPr>
              <a:buFont typeface="Wingdings" panose="05000000000000000000" pitchFamily="2" charset="2"/>
              <a:buChar char="ü"/>
            </a:pPr>
            <a:r>
              <a:rPr lang="en-US" dirty="0"/>
              <a:t>Which athlete will start the Open?</a:t>
            </a:r>
          </a:p>
          <a:p>
            <a:pPr>
              <a:buFont typeface="Wingdings" panose="05000000000000000000" pitchFamily="2" charset="2"/>
              <a:buChar char="ü"/>
            </a:pPr>
            <a:r>
              <a:rPr lang="en-US" dirty="0"/>
              <a:t>Placement of props. Athletes cannot go off the mats.</a:t>
            </a:r>
          </a:p>
        </p:txBody>
      </p:sp>
      <p:pic>
        <p:nvPicPr>
          <p:cNvPr id="4" name="Picture 3">
            <a:extLst>
              <a:ext uri="{FF2B5EF4-FFF2-40B4-BE49-F238E27FC236}">
                <a16:creationId xmlns:a16="http://schemas.microsoft.com/office/drawing/2014/main" id="{9DE5B394-5A5B-41DE-8BE7-BECBB379107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1" y="621865"/>
            <a:ext cx="1455715" cy="1303868"/>
          </a:xfrm>
          <a:prstGeom prst="rect">
            <a:avLst/>
          </a:prstGeom>
        </p:spPr>
      </p:pic>
      <p:pic>
        <p:nvPicPr>
          <p:cNvPr id="3074" name="id-F5CA3798-39AF-4F6A-A7E9-68C9E75886C7">
            <a:extLst>
              <a:ext uri="{FF2B5EF4-FFF2-40B4-BE49-F238E27FC236}">
                <a16:creationId xmlns:a16="http://schemas.microsoft.com/office/drawing/2014/main" id="{00217632-8892-45F7-AD64-FB6C17C8129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729557" y="1951006"/>
            <a:ext cx="3511050" cy="41576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Slide Number Placeholder 4">
            <a:extLst>
              <a:ext uri="{FF2B5EF4-FFF2-40B4-BE49-F238E27FC236}">
                <a16:creationId xmlns:a16="http://schemas.microsoft.com/office/drawing/2014/main" id="{8FE41CC6-6705-4667-B87B-842FF790148C}"/>
              </a:ext>
            </a:extLst>
          </p:cNvPr>
          <p:cNvSpPr>
            <a:spLocks noGrp="1"/>
          </p:cNvSpPr>
          <p:nvPr>
            <p:ph type="sldNum" sz="quarter" idx="12"/>
          </p:nvPr>
        </p:nvSpPr>
        <p:spPr/>
        <p:txBody>
          <a:bodyPr/>
          <a:lstStyle/>
          <a:p>
            <a:fld id="{E97799C9-84D9-46D2-A11E-BCF8A720529D}" type="slidenum">
              <a:rPr lang="en-US" smtClean="0"/>
              <a:t>41</a:t>
            </a:fld>
            <a:endParaRPr lang="en-US" dirty="0"/>
          </a:p>
        </p:txBody>
      </p:sp>
    </p:spTree>
    <p:extLst>
      <p:ext uri="{BB962C8B-B14F-4D97-AF65-F5344CB8AC3E}">
        <p14:creationId xmlns:p14="http://schemas.microsoft.com/office/powerpoint/2010/main" val="293008001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78B4FC-CD0B-45BB-96BC-D4006B1F465E}"/>
              </a:ext>
            </a:extLst>
          </p:cNvPr>
          <p:cNvSpPr>
            <a:spLocks noGrp="1"/>
          </p:cNvSpPr>
          <p:nvPr>
            <p:ph type="title"/>
          </p:nvPr>
        </p:nvSpPr>
        <p:spPr>
          <a:xfrm>
            <a:off x="3444827" y="742982"/>
            <a:ext cx="5302346" cy="705991"/>
          </a:xfrm>
        </p:spPr>
        <p:txBody>
          <a:bodyPr>
            <a:normAutofit/>
          </a:bodyPr>
          <a:lstStyle/>
          <a:p>
            <a:r>
              <a:rPr lang="en-US" sz="3200" b="1" dirty="0"/>
              <a:t>TABULATOR FORMS</a:t>
            </a:r>
            <a:endParaRPr lang="en-US" sz="3200" dirty="0"/>
          </a:p>
        </p:txBody>
      </p:sp>
      <p:sp>
        <p:nvSpPr>
          <p:cNvPr id="3" name="Content Placeholder 2">
            <a:extLst>
              <a:ext uri="{FF2B5EF4-FFF2-40B4-BE49-F238E27FC236}">
                <a16:creationId xmlns:a16="http://schemas.microsoft.com/office/drawing/2014/main" id="{5CC04B6D-B63C-466B-941A-E8875E7381C3}"/>
              </a:ext>
            </a:extLst>
          </p:cNvPr>
          <p:cNvSpPr>
            <a:spLocks noGrp="1"/>
          </p:cNvSpPr>
          <p:nvPr>
            <p:ph idx="1"/>
          </p:nvPr>
        </p:nvSpPr>
        <p:spPr/>
        <p:txBody>
          <a:bodyPr/>
          <a:lstStyle/>
          <a:p>
            <a:r>
              <a:rPr lang="en-US" dirty="0"/>
              <a:t>CJ3 – Cheer Master Score Sheet</a:t>
            </a:r>
          </a:p>
          <a:p>
            <a:r>
              <a:rPr lang="en-US" dirty="0"/>
              <a:t>CJ4 – Tabulator Checklist</a:t>
            </a:r>
          </a:p>
          <a:p>
            <a:r>
              <a:rPr lang="en-US" dirty="0"/>
              <a:t>CJ7 – Cheer Team Scoring Report (posted with highest score/first place team)</a:t>
            </a:r>
          </a:p>
          <a:p>
            <a:r>
              <a:rPr lang="en-US" dirty="0"/>
              <a:t>CJ9 – Raw Score Sheet (do not post)</a:t>
            </a:r>
          </a:p>
          <a:p>
            <a:r>
              <a:rPr lang="en-US" dirty="0"/>
              <a:t>Announcement Form</a:t>
            </a:r>
          </a:p>
        </p:txBody>
      </p:sp>
      <p:pic>
        <p:nvPicPr>
          <p:cNvPr id="4" name="Picture 3">
            <a:extLst>
              <a:ext uri="{FF2B5EF4-FFF2-40B4-BE49-F238E27FC236}">
                <a16:creationId xmlns:a16="http://schemas.microsoft.com/office/drawing/2014/main" id="{D118B6B4-E951-4D3E-9B4F-7B995EB0C19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0" y="609600"/>
            <a:ext cx="1455715" cy="1303868"/>
          </a:xfrm>
          <a:prstGeom prst="rect">
            <a:avLst/>
          </a:prstGeom>
        </p:spPr>
      </p:pic>
      <p:sp>
        <p:nvSpPr>
          <p:cNvPr id="5" name="Slide Number Placeholder 4">
            <a:extLst>
              <a:ext uri="{FF2B5EF4-FFF2-40B4-BE49-F238E27FC236}">
                <a16:creationId xmlns:a16="http://schemas.microsoft.com/office/drawing/2014/main" id="{ED654B15-556F-49DC-B3AB-E718F90871F2}"/>
              </a:ext>
            </a:extLst>
          </p:cNvPr>
          <p:cNvSpPr>
            <a:spLocks noGrp="1"/>
          </p:cNvSpPr>
          <p:nvPr>
            <p:ph type="sldNum" sz="quarter" idx="12"/>
          </p:nvPr>
        </p:nvSpPr>
        <p:spPr>
          <a:xfrm>
            <a:off x="10353900" y="5793043"/>
            <a:ext cx="542697" cy="353759"/>
          </a:xfrm>
        </p:spPr>
        <p:txBody>
          <a:bodyPr/>
          <a:lstStyle/>
          <a:p>
            <a:fld id="{E97799C9-84D9-46D2-A11E-BCF8A720529D}" type="slidenum">
              <a:rPr lang="en-US" b="1" smtClean="0"/>
              <a:t>42</a:t>
            </a:fld>
            <a:endParaRPr lang="en-US" b="1" dirty="0"/>
          </a:p>
        </p:txBody>
      </p:sp>
    </p:spTree>
    <p:extLst>
      <p:ext uri="{BB962C8B-B14F-4D97-AF65-F5344CB8AC3E}">
        <p14:creationId xmlns:p14="http://schemas.microsoft.com/office/powerpoint/2010/main" val="3694642737"/>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1AD2787D-EDA8-401C-884F-5A33FE1ED5F9}"/>
              </a:ext>
            </a:extLst>
          </p:cNvPr>
          <p:cNvSpPr>
            <a:spLocks noGrp="1"/>
          </p:cNvSpPr>
          <p:nvPr>
            <p:ph type="sldNum" sz="quarter" idx="12"/>
          </p:nvPr>
        </p:nvSpPr>
        <p:spPr/>
        <p:txBody>
          <a:bodyPr/>
          <a:lstStyle/>
          <a:p>
            <a:fld id="{E97799C9-84D9-46D2-A11E-BCF8A720529D}" type="slidenum">
              <a:rPr lang="en-US" smtClean="0"/>
              <a:t>43</a:t>
            </a:fld>
            <a:endParaRPr lang="en-US" dirty="0"/>
          </a:p>
        </p:txBody>
      </p:sp>
      <p:sp>
        <p:nvSpPr>
          <p:cNvPr id="3" name="Content Placeholder 2">
            <a:extLst>
              <a:ext uri="{FF2B5EF4-FFF2-40B4-BE49-F238E27FC236}">
                <a16:creationId xmlns:a16="http://schemas.microsoft.com/office/drawing/2014/main" id="{D122C5BF-3342-4A92-AFC8-669D53EF8062}"/>
              </a:ext>
            </a:extLst>
          </p:cNvPr>
          <p:cNvSpPr>
            <a:spLocks noGrp="1"/>
          </p:cNvSpPr>
          <p:nvPr>
            <p:ph idx="4294967295"/>
          </p:nvPr>
        </p:nvSpPr>
        <p:spPr>
          <a:xfrm>
            <a:off x="857249" y="1761598"/>
            <a:ext cx="10477500" cy="4359274"/>
          </a:xfrm>
        </p:spPr>
        <p:txBody>
          <a:bodyPr>
            <a:noAutofit/>
          </a:bodyPr>
          <a:lstStyle/>
          <a:p>
            <a:r>
              <a:rPr lang="en-US" sz="2000" dirty="0"/>
              <a:t>Confirm travel arrangements and location of competition site.</a:t>
            </a:r>
          </a:p>
          <a:p>
            <a:r>
              <a:rPr lang="en-US" sz="2000" dirty="0"/>
              <a:t>Arrive two hours prior to the start time and immediately introduce yourself to others.</a:t>
            </a:r>
          </a:p>
          <a:p>
            <a:r>
              <a:rPr lang="en-US" sz="2000" dirty="0"/>
              <a:t>Check the layout of the main gym &amp; warm-up safety gym (2 sets of mats), tables, chairs, timing devices, calculator, score sheets, and tabulator equipment.</a:t>
            </a:r>
          </a:p>
          <a:p>
            <a:r>
              <a:rPr lang="en-US" sz="2000" dirty="0"/>
              <a:t>Meet with tabulators. Ask the head tabulator to discuss the process of all forms.</a:t>
            </a:r>
          </a:p>
          <a:p>
            <a:r>
              <a:rPr lang="en-US" sz="2000" dirty="0"/>
              <a:t>During the safety check, the Safety Judges shall conduct all communication concerning rules and routine violations directly to the Head Safety Judge and Head Coach. Safety Judges shall not communicate with the cheerleaders. Document outline of routine on the checklist.</a:t>
            </a:r>
          </a:p>
          <a:p>
            <a:r>
              <a:rPr lang="en-US" sz="2000" dirty="0"/>
              <a:t>Safety Judges will not assist in changing the routine to make it legal; this is the coach’s responsibility.</a:t>
            </a:r>
          </a:p>
          <a:p>
            <a:r>
              <a:rPr lang="en-US" sz="2000" dirty="0"/>
              <a:t>Head Safety Judge will go over the checklist form (CJ-6) and ask for the signature of the Head Coach.</a:t>
            </a:r>
          </a:p>
        </p:txBody>
      </p:sp>
      <p:sp>
        <p:nvSpPr>
          <p:cNvPr id="2" name="Title 1">
            <a:extLst>
              <a:ext uri="{FF2B5EF4-FFF2-40B4-BE49-F238E27FC236}">
                <a16:creationId xmlns:a16="http://schemas.microsoft.com/office/drawing/2014/main" id="{6625ACA6-4112-4E5C-8645-6EE425921079}"/>
              </a:ext>
            </a:extLst>
          </p:cNvPr>
          <p:cNvSpPr>
            <a:spLocks noGrp="1"/>
          </p:cNvSpPr>
          <p:nvPr>
            <p:ph type="title" idx="4294967295"/>
          </p:nvPr>
        </p:nvSpPr>
        <p:spPr>
          <a:xfrm>
            <a:off x="3221064" y="652032"/>
            <a:ext cx="5749871" cy="931863"/>
          </a:xfrm>
        </p:spPr>
        <p:txBody>
          <a:bodyPr>
            <a:normAutofit fontScale="90000"/>
          </a:bodyPr>
          <a:lstStyle/>
          <a:p>
            <a:r>
              <a:rPr lang="en-US" sz="2799" b="1" dirty="0"/>
              <a:t>SAFETY JUDGE DUTIES</a:t>
            </a:r>
            <a:br>
              <a:rPr lang="en-US" sz="2799" b="1" dirty="0"/>
            </a:br>
            <a:r>
              <a:rPr lang="en-US" sz="2799" b="1" dirty="0">
                <a:highlight>
                  <a:srgbClr val="FFFF00"/>
                </a:highlight>
              </a:rPr>
              <a:t>BEFORE</a:t>
            </a:r>
            <a:r>
              <a:rPr lang="en-US" sz="2799" b="1" dirty="0"/>
              <a:t> THE COMPETITION</a:t>
            </a:r>
            <a:endParaRPr lang="en-US" sz="2799" dirty="0"/>
          </a:p>
        </p:txBody>
      </p:sp>
      <p:pic>
        <p:nvPicPr>
          <p:cNvPr id="4" name="Picture 3">
            <a:extLst>
              <a:ext uri="{FF2B5EF4-FFF2-40B4-BE49-F238E27FC236}">
                <a16:creationId xmlns:a16="http://schemas.microsoft.com/office/drawing/2014/main" id="{2C399E95-AC89-4C89-834C-89944FEF3F8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1" y="609600"/>
            <a:ext cx="1455715" cy="1303868"/>
          </a:xfrm>
          <a:prstGeom prst="rect">
            <a:avLst/>
          </a:prstGeom>
        </p:spPr>
      </p:pic>
    </p:spTree>
    <p:extLst>
      <p:ext uri="{BB962C8B-B14F-4D97-AF65-F5344CB8AC3E}">
        <p14:creationId xmlns:p14="http://schemas.microsoft.com/office/powerpoint/2010/main" val="2791107175"/>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D21558A1-7B8C-44A3-AE4D-1B78FB64D836}"/>
              </a:ext>
            </a:extLst>
          </p:cNvPr>
          <p:cNvSpPr>
            <a:spLocks noGrp="1"/>
          </p:cNvSpPr>
          <p:nvPr>
            <p:ph type="sldNum" sz="quarter" idx="12"/>
          </p:nvPr>
        </p:nvSpPr>
        <p:spPr/>
        <p:txBody>
          <a:bodyPr/>
          <a:lstStyle/>
          <a:p>
            <a:fld id="{E97799C9-84D9-46D2-A11E-BCF8A720529D}" type="slidenum">
              <a:rPr lang="en-US" smtClean="0"/>
              <a:t>44</a:t>
            </a:fld>
            <a:endParaRPr lang="en-US" dirty="0"/>
          </a:p>
        </p:txBody>
      </p:sp>
      <p:sp>
        <p:nvSpPr>
          <p:cNvPr id="3" name="Content Placeholder 2">
            <a:extLst>
              <a:ext uri="{FF2B5EF4-FFF2-40B4-BE49-F238E27FC236}">
                <a16:creationId xmlns:a16="http://schemas.microsoft.com/office/drawing/2014/main" id="{9C1FCF36-0D1A-4ABC-8367-95F48D915001}"/>
              </a:ext>
            </a:extLst>
          </p:cNvPr>
          <p:cNvSpPr>
            <a:spLocks noGrp="1"/>
          </p:cNvSpPr>
          <p:nvPr>
            <p:ph idx="4294967295"/>
          </p:nvPr>
        </p:nvSpPr>
        <p:spPr>
          <a:xfrm>
            <a:off x="1074737" y="1587817"/>
            <a:ext cx="10042525" cy="4581525"/>
          </a:xfrm>
        </p:spPr>
        <p:txBody>
          <a:bodyPr>
            <a:normAutofit/>
          </a:bodyPr>
          <a:lstStyle/>
          <a:p>
            <a:r>
              <a:rPr lang="en-US" sz="2000" dirty="0"/>
              <a:t>Safety judges must prepare timing devices and accurately document bobbles and falls. </a:t>
            </a:r>
          </a:p>
          <a:p>
            <a:r>
              <a:rPr lang="en-US" sz="2000" dirty="0"/>
              <a:t>After </a:t>
            </a:r>
            <a:r>
              <a:rPr lang="en-US" sz="2000" i="1" dirty="0"/>
              <a:t>Technical Cheer</a:t>
            </a:r>
            <a:r>
              <a:rPr lang="en-US" sz="2000" dirty="0"/>
              <a:t>, cheerleaders will remain on the floor. They may move to place poms/props or to a new formation. </a:t>
            </a:r>
            <a:r>
              <a:rPr lang="en-US" sz="2000" b="1" dirty="0"/>
              <a:t>Relax until signal is given from Head Safety Judge</a:t>
            </a:r>
            <a:r>
              <a:rPr lang="en-US" sz="2000" dirty="0"/>
              <a:t>.</a:t>
            </a:r>
          </a:p>
          <a:p>
            <a:r>
              <a:rPr lang="en-US" sz="2000" dirty="0"/>
              <a:t>To begin the </a:t>
            </a:r>
            <a:r>
              <a:rPr lang="en-US" sz="2000" i="1" dirty="0"/>
              <a:t>Open</a:t>
            </a:r>
            <a:r>
              <a:rPr lang="en-US" sz="2000" dirty="0"/>
              <a:t>, on the signal from the Head Safety Judge, the cheerleader’s right arm is fully extended beside head to signal the coach that team is ready to begin. Arm remains extended until start of routine. </a:t>
            </a:r>
          </a:p>
          <a:p>
            <a:r>
              <a:rPr lang="en-US" sz="2000" b="1" dirty="0"/>
              <a:t>The time will begin with the first word, motion, or the beginning of music</a:t>
            </a:r>
            <a:r>
              <a:rPr lang="en-US" sz="2000" dirty="0"/>
              <a:t>. </a:t>
            </a:r>
            <a:r>
              <a:rPr lang="en-US" sz="2000" b="1" dirty="0">
                <a:solidFill>
                  <a:prstClr val="black"/>
                </a:solidFill>
              </a:rPr>
              <a:t>Time stops when all cheerleaders return to the cheer surface after the last motion, word, or note of music.</a:t>
            </a:r>
          </a:p>
          <a:p>
            <a:r>
              <a:rPr lang="en-US" sz="2000" dirty="0"/>
              <a:t>Same jump on opposite legs/sides are not considered two different jumps.</a:t>
            </a:r>
          </a:p>
          <a:p>
            <a:r>
              <a:rPr lang="en-US" sz="2000" dirty="0"/>
              <a:t>Safety judges will record times, violations, and penalties on the script sheet.</a:t>
            </a:r>
          </a:p>
          <a:p>
            <a:r>
              <a:rPr lang="en-US" sz="2000" dirty="0"/>
              <a:t>Assistant Safety Judges will monitor the floor for objects that may cause a safety hazard.</a:t>
            </a:r>
          </a:p>
        </p:txBody>
      </p:sp>
      <p:sp>
        <p:nvSpPr>
          <p:cNvPr id="2" name="Title 1">
            <a:extLst>
              <a:ext uri="{FF2B5EF4-FFF2-40B4-BE49-F238E27FC236}">
                <a16:creationId xmlns:a16="http://schemas.microsoft.com/office/drawing/2014/main" id="{EC7389BE-CDBA-4530-BCEC-53A9425B9E55}"/>
              </a:ext>
            </a:extLst>
          </p:cNvPr>
          <p:cNvSpPr>
            <a:spLocks noGrp="1"/>
          </p:cNvSpPr>
          <p:nvPr>
            <p:ph type="title" idx="4294967295"/>
          </p:nvPr>
        </p:nvSpPr>
        <p:spPr>
          <a:xfrm>
            <a:off x="3219156" y="679280"/>
            <a:ext cx="5753686" cy="957262"/>
          </a:xfrm>
        </p:spPr>
        <p:txBody>
          <a:bodyPr>
            <a:noAutofit/>
          </a:bodyPr>
          <a:lstStyle/>
          <a:p>
            <a:r>
              <a:rPr lang="en-US" sz="2799" b="1" dirty="0"/>
              <a:t>SAFETY JUDGE DUTIES</a:t>
            </a:r>
            <a:br>
              <a:rPr lang="en-US" sz="2799" b="1" dirty="0"/>
            </a:br>
            <a:r>
              <a:rPr lang="en-US" sz="2799" b="1" dirty="0">
                <a:highlight>
                  <a:srgbClr val="FFFF00"/>
                </a:highlight>
              </a:rPr>
              <a:t>DURING</a:t>
            </a:r>
            <a:r>
              <a:rPr lang="en-US" sz="2799" b="1" dirty="0"/>
              <a:t> THE COMPETITION</a:t>
            </a:r>
            <a:endParaRPr lang="en-US" sz="2799" dirty="0"/>
          </a:p>
        </p:txBody>
      </p:sp>
      <p:pic>
        <p:nvPicPr>
          <p:cNvPr id="4" name="Picture 3">
            <a:extLst>
              <a:ext uri="{FF2B5EF4-FFF2-40B4-BE49-F238E27FC236}">
                <a16:creationId xmlns:a16="http://schemas.microsoft.com/office/drawing/2014/main" id="{67F0AB35-8C72-43C8-84DC-76FE5458CD5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0" y="609600"/>
            <a:ext cx="1455715" cy="1303868"/>
          </a:xfrm>
          <a:prstGeom prst="rect">
            <a:avLst/>
          </a:prstGeom>
        </p:spPr>
      </p:pic>
    </p:spTree>
    <p:extLst>
      <p:ext uri="{BB962C8B-B14F-4D97-AF65-F5344CB8AC3E}">
        <p14:creationId xmlns:p14="http://schemas.microsoft.com/office/powerpoint/2010/main" val="1604315527"/>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6BA3AC-0ACE-4EAC-A617-70F33B82F059}"/>
              </a:ext>
            </a:extLst>
          </p:cNvPr>
          <p:cNvSpPr>
            <a:spLocks noGrp="1"/>
          </p:cNvSpPr>
          <p:nvPr>
            <p:ph type="title"/>
          </p:nvPr>
        </p:nvSpPr>
        <p:spPr>
          <a:xfrm>
            <a:off x="1117600" y="702733"/>
            <a:ext cx="9601196" cy="886425"/>
          </a:xfrm>
        </p:spPr>
        <p:txBody>
          <a:bodyPr>
            <a:normAutofit fontScale="90000"/>
          </a:bodyPr>
          <a:lstStyle/>
          <a:p>
            <a:r>
              <a:rPr lang="en-US" sz="2799" b="1" dirty="0"/>
              <a:t>SAFETY JUDGE DUTIES</a:t>
            </a:r>
            <a:br>
              <a:rPr lang="en-US" sz="2799" b="1" dirty="0"/>
            </a:br>
            <a:r>
              <a:rPr lang="en-US" sz="2799" b="1" dirty="0">
                <a:highlight>
                  <a:srgbClr val="FFFF00"/>
                </a:highlight>
              </a:rPr>
              <a:t>DURING</a:t>
            </a:r>
            <a:r>
              <a:rPr lang="en-US" sz="2799" b="1" dirty="0"/>
              <a:t> THE COMPETITION</a:t>
            </a:r>
            <a:endParaRPr lang="en-US" sz="2799" dirty="0"/>
          </a:p>
        </p:txBody>
      </p:sp>
      <p:sp>
        <p:nvSpPr>
          <p:cNvPr id="3" name="Content Placeholder 2">
            <a:extLst>
              <a:ext uri="{FF2B5EF4-FFF2-40B4-BE49-F238E27FC236}">
                <a16:creationId xmlns:a16="http://schemas.microsoft.com/office/drawing/2014/main" id="{F761F6D7-10D5-407F-9E8A-385515E7C790}"/>
              </a:ext>
            </a:extLst>
          </p:cNvPr>
          <p:cNvSpPr>
            <a:spLocks noGrp="1"/>
          </p:cNvSpPr>
          <p:nvPr>
            <p:ph idx="1"/>
          </p:nvPr>
        </p:nvSpPr>
        <p:spPr>
          <a:xfrm>
            <a:off x="1117601" y="2452915"/>
            <a:ext cx="10145485" cy="3516086"/>
          </a:xfrm>
        </p:spPr>
        <p:txBody>
          <a:bodyPr>
            <a:normAutofit fontScale="92500"/>
          </a:bodyPr>
          <a:lstStyle/>
          <a:p>
            <a:r>
              <a:rPr lang="en-US" dirty="0"/>
              <a:t>After each team, the Safety Judges will come to a consensus on an average deduction. All rule violations will result in a 10-point deduction.</a:t>
            </a:r>
          </a:p>
          <a:p>
            <a:r>
              <a:rPr lang="en-US" dirty="0"/>
              <a:t>The Head Safety Judge: </a:t>
            </a:r>
          </a:p>
          <a:p>
            <a:pPr lvl="1">
              <a:buFont typeface="Wingdings" panose="05000000000000000000" pitchFamily="2" charset="2"/>
              <a:buChar char="Ø"/>
            </a:pPr>
            <a:r>
              <a:rPr lang="en-US" dirty="0"/>
              <a:t>Must reference and document why each deduction was given.</a:t>
            </a:r>
          </a:p>
          <a:p>
            <a:pPr lvl="1">
              <a:buFont typeface="Wingdings" panose="05000000000000000000" pitchFamily="2" charset="2"/>
              <a:buChar char="Ø"/>
            </a:pPr>
            <a:r>
              <a:rPr lang="en-US" dirty="0"/>
              <a:t>Ask for signatures of assistant safety judges; then discuss safety checklist/outline of next team.</a:t>
            </a:r>
          </a:p>
          <a:p>
            <a:pPr lvl="1">
              <a:buFont typeface="Wingdings" panose="05000000000000000000" pitchFamily="2" charset="2"/>
              <a:buChar char="Ø"/>
            </a:pPr>
            <a:r>
              <a:rPr lang="en-US" dirty="0"/>
              <a:t>Must confirm that all Table Judges completed their total scores and signed all score sheets. </a:t>
            </a:r>
          </a:p>
          <a:p>
            <a:pPr lvl="1">
              <a:buFont typeface="Wingdings" panose="05000000000000000000" pitchFamily="2" charset="2"/>
              <a:buChar char="Ø"/>
            </a:pPr>
            <a:r>
              <a:rPr lang="en-US" dirty="0"/>
              <a:t>Makes the final decision and will fold score sheets and give them to the runner.</a:t>
            </a:r>
          </a:p>
          <a:p>
            <a:pPr lvl="1">
              <a:buFont typeface="Wingdings" panose="05000000000000000000" pitchFamily="2" charset="2"/>
              <a:buChar char="Ø"/>
            </a:pPr>
            <a:r>
              <a:rPr lang="en-US" dirty="0"/>
              <a:t>shall control the flow of the competition in a quick precise manner.</a:t>
            </a:r>
          </a:p>
          <a:p>
            <a:endParaRPr lang="en-US" dirty="0"/>
          </a:p>
          <a:p>
            <a:endParaRPr lang="en-US" dirty="0"/>
          </a:p>
        </p:txBody>
      </p:sp>
      <p:pic>
        <p:nvPicPr>
          <p:cNvPr id="4" name="Picture 3">
            <a:extLst>
              <a:ext uri="{FF2B5EF4-FFF2-40B4-BE49-F238E27FC236}">
                <a16:creationId xmlns:a16="http://schemas.microsoft.com/office/drawing/2014/main" id="{C9EC92D6-3FAE-4B5D-B168-C281951CB27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1" y="702732"/>
            <a:ext cx="1455715" cy="1303868"/>
          </a:xfrm>
          <a:prstGeom prst="rect">
            <a:avLst/>
          </a:prstGeom>
        </p:spPr>
      </p:pic>
      <p:sp>
        <p:nvSpPr>
          <p:cNvPr id="6" name="Slide Number Placeholder 5">
            <a:extLst>
              <a:ext uri="{FF2B5EF4-FFF2-40B4-BE49-F238E27FC236}">
                <a16:creationId xmlns:a16="http://schemas.microsoft.com/office/drawing/2014/main" id="{18813176-6785-42A9-9B21-8D45C2024E51}"/>
              </a:ext>
            </a:extLst>
          </p:cNvPr>
          <p:cNvSpPr>
            <a:spLocks noGrp="1"/>
          </p:cNvSpPr>
          <p:nvPr>
            <p:ph type="sldNum" sz="quarter" idx="12"/>
          </p:nvPr>
        </p:nvSpPr>
        <p:spPr/>
        <p:txBody>
          <a:bodyPr/>
          <a:lstStyle/>
          <a:p>
            <a:fld id="{E97799C9-84D9-46D2-A11E-BCF8A720529D}" type="slidenum">
              <a:rPr lang="en-US" smtClean="0"/>
              <a:t>45</a:t>
            </a:fld>
            <a:endParaRPr lang="en-US" dirty="0"/>
          </a:p>
        </p:txBody>
      </p:sp>
    </p:spTree>
    <p:extLst>
      <p:ext uri="{BB962C8B-B14F-4D97-AF65-F5344CB8AC3E}">
        <p14:creationId xmlns:p14="http://schemas.microsoft.com/office/powerpoint/2010/main" val="3809164503"/>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2DB37FF-BC58-4322-A4B2-B09106D05686}"/>
              </a:ext>
            </a:extLst>
          </p:cNvPr>
          <p:cNvSpPr>
            <a:spLocks noGrp="1"/>
          </p:cNvSpPr>
          <p:nvPr>
            <p:ph type="title"/>
          </p:nvPr>
        </p:nvSpPr>
        <p:spPr/>
        <p:txBody>
          <a:bodyPr>
            <a:normAutofit/>
          </a:bodyPr>
          <a:lstStyle/>
          <a:p>
            <a:r>
              <a:rPr lang="en-US" sz="2799" b="1" dirty="0"/>
              <a:t>SAFETY JUDGE DUTIES</a:t>
            </a:r>
            <a:br>
              <a:rPr lang="en-US" sz="2799" b="1" dirty="0"/>
            </a:br>
            <a:r>
              <a:rPr lang="en-US" sz="2799" b="1" dirty="0">
                <a:highlight>
                  <a:srgbClr val="FFFF00"/>
                </a:highlight>
              </a:rPr>
              <a:t>AFTER</a:t>
            </a:r>
            <a:r>
              <a:rPr lang="en-US" sz="2799" b="1" dirty="0"/>
              <a:t> THE COMPETITION</a:t>
            </a:r>
            <a:endParaRPr lang="en-US" sz="2799" dirty="0"/>
          </a:p>
        </p:txBody>
      </p:sp>
      <p:sp>
        <p:nvSpPr>
          <p:cNvPr id="3" name="Content Placeholder 2">
            <a:extLst>
              <a:ext uri="{FF2B5EF4-FFF2-40B4-BE49-F238E27FC236}">
                <a16:creationId xmlns:a16="http://schemas.microsoft.com/office/drawing/2014/main" id="{421FF9D7-D672-468D-BC79-674D1C4CB680}"/>
              </a:ext>
            </a:extLst>
          </p:cNvPr>
          <p:cNvSpPr>
            <a:spLocks noGrp="1"/>
          </p:cNvSpPr>
          <p:nvPr>
            <p:ph idx="1"/>
          </p:nvPr>
        </p:nvSpPr>
        <p:spPr/>
        <p:txBody>
          <a:bodyPr>
            <a:normAutofit fontScale="92500" lnSpcReduction="20000"/>
          </a:bodyPr>
          <a:lstStyle/>
          <a:p>
            <a:r>
              <a:rPr lang="en-US" dirty="0"/>
              <a:t>The Head Safety Judge must confirm calculations and follow the guidelines for Tabulators. Confirm top teams from Table Judges.</a:t>
            </a:r>
          </a:p>
          <a:p>
            <a:r>
              <a:rPr lang="en-US" dirty="0"/>
              <a:t>Ensure that the Head Tabulator completes and signs the Tabulator Check List and then Head Safety Judge must sign off all forms.</a:t>
            </a:r>
          </a:p>
          <a:p>
            <a:r>
              <a:rPr lang="en-US" dirty="0"/>
              <a:t>Verify the Awards Announcement prior to presentation of awards by conferring with Table Judges and reviewing score sheets.</a:t>
            </a:r>
          </a:p>
          <a:p>
            <a:r>
              <a:rPr lang="en-US" dirty="0"/>
              <a:t>Judges must not communicate any results until the announcement has been made.</a:t>
            </a:r>
          </a:p>
          <a:p>
            <a:r>
              <a:rPr lang="en-US" dirty="0"/>
              <a:t>The final scores will be posted.</a:t>
            </a:r>
          </a:p>
          <a:p>
            <a:r>
              <a:rPr lang="en-US" dirty="0"/>
              <a:t>Contact Cindy with results.</a:t>
            </a:r>
          </a:p>
        </p:txBody>
      </p:sp>
      <p:pic>
        <p:nvPicPr>
          <p:cNvPr id="4" name="Picture 3">
            <a:extLst>
              <a:ext uri="{FF2B5EF4-FFF2-40B4-BE49-F238E27FC236}">
                <a16:creationId xmlns:a16="http://schemas.microsoft.com/office/drawing/2014/main" id="{6DC02D2D-6700-489B-9B1E-EA06B7C3D09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68740" y="711199"/>
            <a:ext cx="1455715" cy="1303868"/>
          </a:xfrm>
          <a:prstGeom prst="rect">
            <a:avLst/>
          </a:prstGeom>
        </p:spPr>
      </p:pic>
      <p:sp>
        <p:nvSpPr>
          <p:cNvPr id="5" name="Slide Number Placeholder 4">
            <a:extLst>
              <a:ext uri="{FF2B5EF4-FFF2-40B4-BE49-F238E27FC236}">
                <a16:creationId xmlns:a16="http://schemas.microsoft.com/office/drawing/2014/main" id="{23A1742B-8108-4E20-A837-ED394052D1AD}"/>
              </a:ext>
            </a:extLst>
          </p:cNvPr>
          <p:cNvSpPr>
            <a:spLocks noGrp="1"/>
          </p:cNvSpPr>
          <p:nvPr>
            <p:ph type="sldNum" sz="quarter" idx="12"/>
          </p:nvPr>
        </p:nvSpPr>
        <p:spPr/>
        <p:txBody>
          <a:bodyPr/>
          <a:lstStyle/>
          <a:p>
            <a:fld id="{E97799C9-84D9-46D2-A11E-BCF8A720529D}" type="slidenum">
              <a:rPr lang="en-US" smtClean="0"/>
              <a:t>46</a:t>
            </a:fld>
            <a:endParaRPr lang="en-US" dirty="0"/>
          </a:p>
        </p:txBody>
      </p:sp>
    </p:spTree>
    <p:extLst>
      <p:ext uri="{BB962C8B-B14F-4D97-AF65-F5344CB8AC3E}">
        <p14:creationId xmlns:p14="http://schemas.microsoft.com/office/powerpoint/2010/main" val="855558935"/>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0585DA8B-7003-4FC4-9F54-2159E5A8D169}"/>
              </a:ext>
            </a:extLst>
          </p:cNvPr>
          <p:cNvSpPr>
            <a:spLocks noGrp="1"/>
          </p:cNvSpPr>
          <p:nvPr>
            <p:ph type="sldNum" sz="quarter" idx="12"/>
          </p:nvPr>
        </p:nvSpPr>
        <p:spPr/>
        <p:txBody>
          <a:bodyPr/>
          <a:lstStyle/>
          <a:p>
            <a:fld id="{E97799C9-84D9-46D2-A11E-BCF8A720529D}" type="slidenum">
              <a:rPr lang="en-US" smtClean="0"/>
              <a:t>47</a:t>
            </a:fld>
            <a:endParaRPr lang="en-US" dirty="0"/>
          </a:p>
        </p:txBody>
      </p:sp>
      <p:sp>
        <p:nvSpPr>
          <p:cNvPr id="5" name="Rectangle 1">
            <a:extLst>
              <a:ext uri="{FF2B5EF4-FFF2-40B4-BE49-F238E27FC236}">
                <a16:creationId xmlns:a16="http://schemas.microsoft.com/office/drawing/2014/main" id="{813CD679-40E9-40F0-8F48-612430FE34AC}"/>
              </a:ext>
            </a:extLst>
          </p:cNvPr>
          <p:cNvSpPr>
            <a:spLocks noChangeArrowheads="1"/>
          </p:cNvSpPr>
          <p:nvPr/>
        </p:nvSpPr>
        <p:spPr bwMode="auto">
          <a:xfrm>
            <a:off x="1295402" y="4191679"/>
            <a:ext cx="1445221" cy="1684189"/>
          </a:xfrm>
          <a:prstGeom prst="rect">
            <a:avLst/>
          </a:prstGeom>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lIns="91440" tIns="45720" rIns="91440" bIns="45720" numCol="1" rtlCol="0" anchor="t" anchorCtr="0" compatLnSpc="1">
            <a:prstTxWarp prst="textNoShape">
              <a:avLst/>
            </a:prstTxWarp>
            <a:normAutofit/>
          </a:bodyPr>
          <a:lstStyle>
            <a:lvl1pPr eaLnBrk="0" fontAlgn="base" hangingPunct="0">
              <a:spcBef>
                <a:spcPct val="0"/>
              </a:spcBef>
              <a:spcAft>
                <a:spcPct val="0"/>
              </a:spcAft>
              <a:tabLst>
                <a:tab pos="736600" algn="l"/>
              </a:tabLst>
              <a:defRPr>
                <a:solidFill>
                  <a:schemeClr val="tx1"/>
                </a:solidFill>
                <a:latin typeface="Arial" panose="020B0604020202020204" pitchFamily="34" charset="0"/>
              </a:defRPr>
            </a:lvl1pPr>
            <a:lvl2pPr eaLnBrk="0" fontAlgn="base" hangingPunct="0">
              <a:spcBef>
                <a:spcPct val="0"/>
              </a:spcBef>
              <a:spcAft>
                <a:spcPct val="0"/>
              </a:spcAft>
              <a:tabLst>
                <a:tab pos="736600" algn="l"/>
              </a:tabLst>
              <a:defRPr>
                <a:solidFill>
                  <a:schemeClr val="tx1"/>
                </a:solidFill>
                <a:latin typeface="Arial" panose="020B0604020202020204" pitchFamily="34" charset="0"/>
              </a:defRPr>
            </a:lvl2pPr>
            <a:lvl3pPr eaLnBrk="0" fontAlgn="base" hangingPunct="0">
              <a:spcBef>
                <a:spcPct val="0"/>
              </a:spcBef>
              <a:spcAft>
                <a:spcPct val="0"/>
              </a:spcAft>
              <a:tabLst>
                <a:tab pos="736600" algn="l"/>
              </a:tabLst>
              <a:defRPr>
                <a:solidFill>
                  <a:schemeClr val="tx1"/>
                </a:solidFill>
                <a:latin typeface="Arial" panose="020B0604020202020204" pitchFamily="34" charset="0"/>
              </a:defRPr>
            </a:lvl3pPr>
            <a:lvl4pPr eaLnBrk="0" fontAlgn="base" hangingPunct="0">
              <a:spcBef>
                <a:spcPct val="0"/>
              </a:spcBef>
              <a:spcAft>
                <a:spcPct val="0"/>
              </a:spcAft>
              <a:tabLst>
                <a:tab pos="736600" algn="l"/>
              </a:tabLst>
              <a:defRPr>
                <a:solidFill>
                  <a:schemeClr val="tx1"/>
                </a:solidFill>
                <a:latin typeface="Arial" panose="020B0604020202020204" pitchFamily="34" charset="0"/>
              </a:defRPr>
            </a:lvl4pPr>
            <a:lvl5pPr eaLnBrk="0" fontAlgn="base" hangingPunct="0">
              <a:spcBef>
                <a:spcPct val="0"/>
              </a:spcBef>
              <a:spcAft>
                <a:spcPct val="0"/>
              </a:spcAft>
              <a:tabLst>
                <a:tab pos="736600" algn="l"/>
              </a:tabLst>
              <a:defRPr>
                <a:solidFill>
                  <a:schemeClr val="tx1"/>
                </a:solidFill>
                <a:latin typeface="Arial" panose="020B0604020202020204" pitchFamily="34" charset="0"/>
              </a:defRPr>
            </a:lvl5pPr>
            <a:lvl6pPr eaLnBrk="0" fontAlgn="base" hangingPunct="0">
              <a:spcBef>
                <a:spcPct val="0"/>
              </a:spcBef>
              <a:spcAft>
                <a:spcPct val="0"/>
              </a:spcAft>
              <a:tabLst>
                <a:tab pos="736600" algn="l"/>
              </a:tabLst>
              <a:defRPr>
                <a:solidFill>
                  <a:schemeClr val="tx1"/>
                </a:solidFill>
                <a:latin typeface="Arial" panose="020B0604020202020204" pitchFamily="34" charset="0"/>
              </a:defRPr>
            </a:lvl6pPr>
            <a:lvl7pPr eaLnBrk="0" fontAlgn="base" hangingPunct="0">
              <a:spcBef>
                <a:spcPct val="0"/>
              </a:spcBef>
              <a:spcAft>
                <a:spcPct val="0"/>
              </a:spcAft>
              <a:tabLst>
                <a:tab pos="736600" algn="l"/>
              </a:tabLst>
              <a:defRPr>
                <a:solidFill>
                  <a:schemeClr val="tx1"/>
                </a:solidFill>
                <a:latin typeface="Arial" panose="020B0604020202020204" pitchFamily="34" charset="0"/>
              </a:defRPr>
            </a:lvl7pPr>
            <a:lvl8pPr eaLnBrk="0" fontAlgn="base" hangingPunct="0">
              <a:spcBef>
                <a:spcPct val="0"/>
              </a:spcBef>
              <a:spcAft>
                <a:spcPct val="0"/>
              </a:spcAft>
              <a:tabLst>
                <a:tab pos="736600" algn="l"/>
              </a:tabLst>
              <a:defRPr>
                <a:solidFill>
                  <a:schemeClr val="tx1"/>
                </a:solidFill>
                <a:latin typeface="Arial" panose="020B0604020202020204" pitchFamily="34" charset="0"/>
              </a:defRPr>
            </a:lvl8pPr>
            <a:lvl9pPr eaLnBrk="0" fontAlgn="base" hangingPunct="0">
              <a:spcBef>
                <a:spcPct val="0"/>
              </a:spcBef>
              <a:spcAft>
                <a:spcPct val="0"/>
              </a:spcAft>
              <a:tabLst>
                <a:tab pos="736600" algn="l"/>
              </a:tabLst>
              <a:defRPr>
                <a:solidFill>
                  <a:schemeClr val="tx1"/>
                </a:solidFill>
                <a:latin typeface="Arial" panose="020B0604020202020204" pitchFamily="34" charset="0"/>
              </a:defRPr>
            </a:lvl9pPr>
          </a:lstStyle>
          <a:p>
            <a:pPr algn="ctr" eaLnBrk="1" hangingPunct="1">
              <a:spcBef>
                <a:spcPct val="20000"/>
              </a:spcBef>
              <a:spcAft>
                <a:spcPts val="600"/>
              </a:spcAft>
              <a:buClr>
                <a:schemeClr val="accent1"/>
              </a:buClr>
              <a:buSzPct val="115000"/>
              <a:buFont typeface="Arial"/>
              <a:buChar char="•"/>
              <a:tabLst>
                <a:tab pos="736547" algn="l"/>
              </a:tabLst>
            </a:pPr>
            <a:endParaRPr lang="en-US" altLang="en-US" sz="1600">
              <a:solidFill>
                <a:srgbClr val="262626"/>
              </a:solidFill>
              <a:latin typeface="+mn-lt"/>
            </a:endParaRPr>
          </a:p>
        </p:txBody>
      </p:sp>
      <p:pic>
        <p:nvPicPr>
          <p:cNvPr id="14" name="Picture 13">
            <a:extLst>
              <a:ext uri="{FF2B5EF4-FFF2-40B4-BE49-F238E27FC236}">
                <a16:creationId xmlns:a16="http://schemas.microsoft.com/office/drawing/2014/main" id="{6B6DB614-3A41-477E-9C0F-24A04F4C71F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713580" y="0"/>
            <a:ext cx="478420" cy="428515"/>
          </a:xfrm>
          <a:prstGeom prst="rect">
            <a:avLst/>
          </a:prstGeom>
        </p:spPr>
      </p:pic>
      <p:pic>
        <p:nvPicPr>
          <p:cNvPr id="2050" name="Picture 2">
            <a:extLst>
              <a:ext uri="{FF2B5EF4-FFF2-40B4-BE49-F238E27FC236}">
                <a16:creationId xmlns:a16="http://schemas.microsoft.com/office/drawing/2014/main" id="{0154B5ED-48E8-42FD-8FD9-E5A2BE4D721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47241" y="428515"/>
            <a:ext cx="11470511" cy="6224034"/>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a16="http://schemas.microsoft.com/office/drawing/2014/main" id="{F5448866-D356-4D39-83D8-2B411ACF4079}"/>
              </a:ext>
            </a:extLst>
          </p:cNvPr>
          <p:cNvSpPr txBox="1"/>
          <p:nvPr/>
        </p:nvSpPr>
        <p:spPr>
          <a:xfrm>
            <a:off x="374248" y="20785"/>
            <a:ext cx="5123727" cy="400110"/>
          </a:xfrm>
          <a:prstGeom prst="rect">
            <a:avLst/>
          </a:prstGeom>
          <a:noFill/>
        </p:spPr>
        <p:txBody>
          <a:bodyPr wrap="square" rtlCol="0">
            <a:spAutoFit/>
          </a:bodyPr>
          <a:lstStyle/>
          <a:p>
            <a:r>
              <a:rPr lang="en-US" sz="2000" b="1" dirty="0">
                <a:latin typeface="+mj-lt"/>
              </a:rPr>
              <a:t>2022-2023 Updated Deductions – CM page 12</a:t>
            </a:r>
          </a:p>
        </p:txBody>
      </p:sp>
    </p:spTree>
    <p:extLst>
      <p:ext uri="{BB962C8B-B14F-4D97-AF65-F5344CB8AC3E}">
        <p14:creationId xmlns:p14="http://schemas.microsoft.com/office/powerpoint/2010/main" val="1084312665"/>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Slide Number Placeholder 6">
            <a:extLst>
              <a:ext uri="{FF2B5EF4-FFF2-40B4-BE49-F238E27FC236}">
                <a16:creationId xmlns:a16="http://schemas.microsoft.com/office/drawing/2014/main" id="{AE9584D9-A041-4923-9E5D-CA561E24D295}"/>
              </a:ext>
            </a:extLst>
          </p:cNvPr>
          <p:cNvSpPr>
            <a:spLocks noGrp="1"/>
          </p:cNvSpPr>
          <p:nvPr>
            <p:ph type="sldNum" sz="quarter" idx="12"/>
          </p:nvPr>
        </p:nvSpPr>
        <p:spPr/>
        <p:txBody>
          <a:bodyPr/>
          <a:lstStyle/>
          <a:p>
            <a:fld id="{E97799C9-84D9-46D2-A11E-BCF8A720529D}" type="slidenum">
              <a:rPr lang="en-US" smtClean="0"/>
              <a:t>48</a:t>
            </a:fld>
            <a:endParaRPr lang="en-US" dirty="0"/>
          </a:p>
        </p:txBody>
      </p:sp>
      <p:sp>
        <p:nvSpPr>
          <p:cNvPr id="3" name="Scroll: Horizontal 2">
            <a:extLst>
              <a:ext uri="{FF2B5EF4-FFF2-40B4-BE49-F238E27FC236}">
                <a16:creationId xmlns:a16="http://schemas.microsoft.com/office/drawing/2014/main" id="{870D272E-D71B-4DFF-A0DF-E62EC22C39FB}"/>
              </a:ext>
            </a:extLst>
          </p:cNvPr>
          <p:cNvSpPr/>
          <p:nvPr/>
        </p:nvSpPr>
        <p:spPr>
          <a:xfrm>
            <a:off x="740780" y="1260112"/>
            <a:ext cx="10706582" cy="4059983"/>
          </a:xfrm>
          <a:prstGeom prst="horizontalScroll">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3200" b="1" i="1" dirty="0"/>
              <a:t>Thank you for listening. Stay safe and healthy. I wish you the best of luck and look forward to the new season.</a:t>
            </a:r>
          </a:p>
          <a:p>
            <a:r>
              <a:rPr lang="en-US" sz="3200" b="1" i="1" dirty="0"/>
              <a:t>Debbie Hartman </a:t>
            </a:r>
            <a:r>
              <a:rPr lang="en-US" sz="3200" b="1" i="1" dirty="0">
                <a:sym typeface="Wingdings" panose="05000000000000000000" pitchFamily="2" charset="2"/>
              </a:rPr>
              <a:t></a:t>
            </a:r>
            <a:endParaRPr lang="en-US" sz="3200" b="1" i="1" dirty="0"/>
          </a:p>
        </p:txBody>
      </p:sp>
    </p:spTree>
    <p:extLst>
      <p:ext uri="{BB962C8B-B14F-4D97-AF65-F5344CB8AC3E}">
        <p14:creationId xmlns:p14="http://schemas.microsoft.com/office/powerpoint/2010/main" val="2199484431"/>
      </p:ext>
    </p:extLst>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Organic">
  <a:themeElements>
    <a:clrScheme name="Office 2007-2010">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rganic">
      <a:majorFont>
        <a:latin typeface="Garamond" panose="02020404030301010803"/>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aramond" panose="02020404030301010803"/>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Organic">
      <a:fillStyleLst>
        <a:solidFill>
          <a:schemeClr val="phClr"/>
        </a:solidFill>
        <a:gradFill rotWithShape="1">
          <a:gsLst>
            <a:gs pos="0">
              <a:schemeClr val="phClr">
                <a:tint val="60000"/>
                <a:lumMod val="110000"/>
              </a:schemeClr>
            </a:gs>
            <a:gs pos="100000">
              <a:schemeClr val="phClr">
                <a:tint val="82000"/>
              </a:schemeClr>
            </a:gs>
          </a:gsLst>
          <a:lin ang="5400000" scaled="0"/>
        </a:gradFill>
        <a:blipFill>
          <a:blip xmlns:r="http://schemas.openxmlformats.org/officeDocument/2006/relationships" r:embed="rId1">
            <a:duotone>
              <a:schemeClr val="phClr">
                <a:shade val="74000"/>
                <a:satMod val="130000"/>
                <a:lumMod val="90000"/>
              </a:schemeClr>
              <a:schemeClr val="phClr">
                <a:tint val="94000"/>
                <a:satMod val="120000"/>
                <a:lumMod val="104000"/>
              </a:schemeClr>
            </a:duotone>
          </a:blip>
          <a:tile tx="0" ty="0" sx="100000" sy="100000" flip="none" algn="tl"/>
        </a:blipFill>
      </a:fillStyleLst>
      <a:lnStyleLst>
        <a:ln w="9525"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innerShdw blurRad="25400" dist="12700" dir="13500000">
              <a:srgbClr val="000000">
                <a:alpha val="45000"/>
              </a:srgbClr>
            </a:innerShdw>
          </a:effectLst>
        </a:effectStyle>
        <a:effectStyle>
          <a:effectLst>
            <a:outerShdw blurRad="38100" dist="25400" dir="5400000" rotWithShape="0">
              <a:srgbClr val="000000">
                <a:alpha val="60000"/>
              </a:srgbClr>
            </a:outerShdw>
          </a:effectLst>
        </a:effectStyle>
      </a:effectStyleLst>
      <a:bgFillStyleLst>
        <a:solidFill>
          <a:schemeClr val="phClr"/>
        </a:solidFill>
        <a:gradFill rotWithShape="1">
          <a:gsLst>
            <a:gs pos="0">
              <a:schemeClr val="phClr">
                <a:tint val="90000"/>
                <a:lumMod val="110000"/>
              </a:schemeClr>
            </a:gs>
            <a:gs pos="100000">
              <a:schemeClr val="phClr">
                <a:shade val="88000"/>
                <a:lumMod val="98000"/>
              </a:schemeClr>
            </a:gs>
          </a:gsLst>
          <a:lin ang="5400000" scaled="0"/>
        </a:gradFill>
        <a:blipFill>
          <a:blip xmlns:r="http://schemas.openxmlformats.org/officeDocument/2006/relationships" r:embed="rId2"/>
          <a:stretch/>
        </a:blipFill>
      </a:bgFillStyleLst>
    </a:fmtScheme>
  </a:themeElements>
  <a:objectDefaults/>
  <a:extraClrSchemeLst/>
  <a:extLst>
    <a:ext uri="{05A4C25C-085E-4340-85A3-A5531E510DB2}">
      <thm15:themeFamily xmlns:thm15="http://schemas.microsoft.com/office/thememl/2012/main" name="Organic" id="{28CDC826-8792-45C0-861B-85EB3ADEDA33}" vid="{7DAC20F1-423D-49E2-BD0B-50532748BAD0}"/>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7226</TotalTime>
  <Words>5033</Words>
  <Application>Microsoft Office PowerPoint</Application>
  <PresentationFormat>Widescreen</PresentationFormat>
  <Paragraphs>355</Paragraphs>
  <Slides>48</Slides>
  <Notes>30</Notes>
  <HiddenSlides>0</HiddenSlides>
  <MMClips>1</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48</vt:i4>
      </vt:variant>
    </vt:vector>
  </HeadingPairs>
  <TitlesOfParts>
    <vt:vector size="54" baseType="lpstr">
      <vt:lpstr>Arial</vt:lpstr>
      <vt:lpstr>Calibri</vt:lpstr>
      <vt:lpstr>Calibri Light</vt:lpstr>
      <vt:lpstr>Garamond</vt:lpstr>
      <vt:lpstr>Wingdings</vt:lpstr>
      <vt:lpstr>Organic</vt:lpstr>
      <vt:lpstr> 2022-2023 WVSSAC  CHEER RULES CLINIC</vt:lpstr>
      <vt:lpstr>CONTACT INFORMATION</vt:lpstr>
      <vt:lpstr>2022-2023 NFHS Updates and Points of Emphasis</vt:lpstr>
      <vt:lpstr>NFHS Spirit Rules Book</vt:lpstr>
      <vt:lpstr>2022-2023  NFHS SPIRIT RULES CHANGES</vt:lpstr>
      <vt:lpstr>Rule 1 Definitions</vt:lpstr>
      <vt:lpstr>Rule 2-1-11 General Risk Management</vt:lpstr>
      <vt:lpstr>3-2-1 4-2-1  Stunting Personnel</vt:lpstr>
      <vt:lpstr>3-3-5a  Inversions</vt:lpstr>
      <vt:lpstr>PowerPoint Presentation</vt:lpstr>
      <vt:lpstr>Illegal 3.3.5a</vt:lpstr>
      <vt:lpstr>3-3-5D Inversions</vt:lpstr>
      <vt:lpstr>Rule 3-5-4 Release Stunts/tosses</vt:lpstr>
      <vt:lpstr>Rule 3-5-5c  Release Stunts/tosses</vt:lpstr>
      <vt:lpstr>2022-2023  NFHS Points of Emphasis</vt:lpstr>
      <vt:lpstr>Situations and Rulings</vt:lpstr>
      <vt:lpstr>Sportsmanship</vt:lpstr>
      <vt:lpstr>Return to Play/Activity</vt:lpstr>
      <vt:lpstr>Hair</vt:lpstr>
      <vt:lpstr>Performing Surfaces</vt:lpstr>
      <vt:lpstr>2022-2023  WVSSAC MODIFICATIONS</vt:lpstr>
      <vt:lpstr>PowerPoint Presentation</vt:lpstr>
      <vt:lpstr>PowerPoint Presentation</vt:lpstr>
      <vt:lpstr>PowerPoint Presentation</vt:lpstr>
      <vt:lpstr>PowerPoint Presentation</vt:lpstr>
      <vt:lpstr>PowerPoint Presentation</vt:lpstr>
      <vt:lpstr>2022-2023  WVSSAC RULES OF EMPHASIS</vt:lpstr>
      <vt:lpstr>WVSSAC Rules of Emphasis</vt:lpstr>
      <vt:lpstr>WVSSAC Rules of Emphasis</vt:lpstr>
      <vt:lpstr>WVSSAC Rules of Emphasis</vt:lpstr>
      <vt:lpstr>WVSSAC Rules of Emphasis</vt:lpstr>
      <vt:lpstr>Expectations of Official Cheer Coaches, Choreographers, and Judges</vt:lpstr>
      <vt:lpstr>PowerPoint Presentation</vt:lpstr>
      <vt:lpstr>PowerPoint Presentation</vt:lpstr>
      <vt:lpstr>PowerPoint Presentation</vt:lpstr>
      <vt:lpstr>WVSSAC OFFICIAL CHEER JUDGES</vt:lpstr>
      <vt:lpstr>WVSSAC CHEER JUDGES</vt:lpstr>
      <vt:lpstr> HEAD TECHNICAL/SAFETY JUDGE DUTIES </vt:lpstr>
      <vt:lpstr>SAFETY JUDGE  EQUIPMENT CHECKLIST</vt:lpstr>
      <vt:lpstr>SAFETY FORMS</vt:lpstr>
      <vt:lpstr>CJ6 – Safety Judge Checklist </vt:lpstr>
      <vt:lpstr>TABULATOR FORMS</vt:lpstr>
      <vt:lpstr>SAFETY JUDGE DUTIES BEFORE THE COMPETITION</vt:lpstr>
      <vt:lpstr>SAFETY JUDGE DUTIES DURING THE COMPETITION</vt:lpstr>
      <vt:lpstr>SAFETY JUDGE DUTIES DURING THE COMPETITION</vt:lpstr>
      <vt:lpstr>SAFETY JUDGE DUTIES AFTER THE COMPETITION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2021-2022 WVSSAC  CHEER RULES CLINIC</dc:title>
  <dc:creator>Kelly Stewart</dc:creator>
  <cp:lastModifiedBy>Stephani Cox</cp:lastModifiedBy>
  <cp:revision>184</cp:revision>
  <cp:lastPrinted>2022-07-27T03:11:44Z</cp:lastPrinted>
  <dcterms:created xsi:type="dcterms:W3CDTF">2021-07-29T12:31:17Z</dcterms:created>
  <dcterms:modified xsi:type="dcterms:W3CDTF">2022-08-12T15:00:55Z</dcterms:modified>
</cp:coreProperties>
</file>